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7" r:id="rId3"/>
    <p:sldId id="276" r:id="rId4"/>
    <p:sldId id="277" r:id="rId5"/>
    <p:sldId id="271" r:id="rId6"/>
    <p:sldId id="256" r:id="rId7"/>
    <p:sldId id="272" r:id="rId8"/>
    <p:sldId id="267" r:id="rId9"/>
    <p:sldId id="273" r:id="rId10"/>
    <p:sldId id="274" r:id="rId11"/>
    <p:sldId id="275" r:id="rId12"/>
    <p:sldId id="26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EA18A-4987-4B1A-BEDC-5D67E1E9E044}" type="datetimeFigureOut">
              <a:rPr lang="en-GB" smtClean="0"/>
              <a:pPr/>
              <a:t>05/02/2021</a:t>
            </a:fld>
            <a:endParaRPr lang="en-GB"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AD6011-71B3-4774-B76F-0474E4BADC3F}" type="slidenum">
              <a:rPr lang="en-GB" smtClean="0"/>
              <a:pPr/>
              <a:t>‹nº›</a:t>
            </a:fld>
            <a:endParaRPr lang="en-GB" dirty="0"/>
          </a:p>
        </p:txBody>
      </p:sp>
    </p:spTree>
    <p:extLst>
      <p:ext uri="{BB962C8B-B14F-4D97-AF65-F5344CB8AC3E}">
        <p14:creationId xmlns:p14="http://schemas.microsoft.com/office/powerpoint/2010/main" val="3676088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GB"/>
          </a:p>
        </p:txBody>
      </p:sp>
      <p:sp>
        <p:nvSpPr>
          <p:cNvPr id="4" name="Datumsplatzhalter 3"/>
          <p:cNvSpPr>
            <a:spLocks noGrp="1"/>
          </p:cNvSpPr>
          <p:nvPr>
            <p:ph type="dt" sz="half" idx="10"/>
          </p:nvPr>
        </p:nvSpPr>
        <p:spPr/>
        <p:txBody>
          <a:bodyPr/>
          <a:lstStyle/>
          <a:p>
            <a:fld id="{1B0A9446-4E32-45E0-8BAE-F86B4C00E21D}" type="datetimeFigureOut">
              <a:rPr lang="en-GB" smtClean="0"/>
              <a:pPr/>
              <a:t>05/02/2021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E18962B-7B3E-489F-B4AB-4A5AD62833BC}" type="slidenum">
              <a:rPr lang="en-GB" smtClean="0"/>
              <a:pPr/>
              <a:t>‹nº›</a:t>
            </a:fld>
            <a:endParaRPr lang="en-GB" dirty="0"/>
          </a:p>
        </p:txBody>
      </p:sp>
    </p:spTree>
    <p:extLst>
      <p:ext uri="{BB962C8B-B14F-4D97-AF65-F5344CB8AC3E}">
        <p14:creationId xmlns:p14="http://schemas.microsoft.com/office/powerpoint/2010/main" val="101392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1B0A9446-4E32-45E0-8BAE-F86B4C00E21D}" type="datetimeFigureOut">
              <a:rPr lang="en-GB" smtClean="0"/>
              <a:pPr/>
              <a:t>05/02/2021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E18962B-7B3E-489F-B4AB-4A5AD62833BC}" type="slidenum">
              <a:rPr lang="en-GB" smtClean="0"/>
              <a:pPr/>
              <a:t>‹nº›</a:t>
            </a:fld>
            <a:endParaRPr lang="en-GB" dirty="0"/>
          </a:p>
        </p:txBody>
      </p:sp>
    </p:spTree>
    <p:extLst>
      <p:ext uri="{BB962C8B-B14F-4D97-AF65-F5344CB8AC3E}">
        <p14:creationId xmlns:p14="http://schemas.microsoft.com/office/powerpoint/2010/main" val="276654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1B0A9446-4E32-45E0-8BAE-F86B4C00E21D}" type="datetimeFigureOut">
              <a:rPr lang="en-GB" smtClean="0"/>
              <a:pPr/>
              <a:t>05/02/2021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E18962B-7B3E-489F-B4AB-4A5AD62833BC}" type="slidenum">
              <a:rPr lang="en-GB" smtClean="0"/>
              <a:pPr/>
              <a:t>‹nº›</a:t>
            </a:fld>
            <a:endParaRPr lang="en-GB" dirty="0"/>
          </a:p>
        </p:txBody>
      </p:sp>
    </p:spTree>
    <p:extLst>
      <p:ext uri="{BB962C8B-B14F-4D97-AF65-F5344CB8AC3E}">
        <p14:creationId xmlns:p14="http://schemas.microsoft.com/office/powerpoint/2010/main" val="3871238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Cover-1">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2733"/>
            <a:ext cx="9143999" cy="6829852"/>
          </a:xfrm>
          <a:prstGeom prst="rect">
            <a:avLst/>
          </a:prstGeom>
        </p:spPr>
      </p:pic>
    </p:spTree>
    <p:extLst>
      <p:ext uri="{BB962C8B-B14F-4D97-AF65-F5344CB8AC3E}">
        <p14:creationId xmlns:p14="http://schemas.microsoft.com/office/powerpoint/2010/main" val="304332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en-Cover-2">
    <p:bg>
      <p:bgPr>
        <a:solidFill>
          <a:srgbClr val="FFFFFF"/>
        </a:solidFill>
        <a:effectLst/>
      </p:bgPr>
    </p:bg>
    <p:spTree>
      <p:nvGrpSpPr>
        <p:cNvPr id="1" name=""/>
        <p:cNvGrpSpPr/>
        <p:nvPr/>
      </p:nvGrpSpPr>
      <p:grpSpPr>
        <a:xfrm>
          <a:off x="0" y="0"/>
          <a:ext cx="0" cy="0"/>
          <a:chOff x="0" y="0"/>
          <a:chExt cx="0" cy="0"/>
        </a:xfrm>
      </p:grpSpPr>
      <p:pic>
        <p:nvPicPr>
          <p:cNvPr id="15" name="Imag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2750899"/>
            <a:ext cx="9144000" cy="3500914"/>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0886" y="5088495"/>
            <a:ext cx="1814799" cy="1637488"/>
          </a:xfrm>
          <a:prstGeom prst="rect">
            <a:avLst/>
          </a:prstGeom>
        </p:spPr>
      </p:pic>
      <p:pic>
        <p:nvPicPr>
          <p:cNvPr id="13" name="Imag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0886" y="347342"/>
            <a:ext cx="2653103" cy="1051885"/>
          </a:xfrm>
          <a:prstGeom prst="rect">
            <a:avLst/>
          </a:prstGeom>
        </p:spPr>
      </p:pic>
      <p:pic>
        <p:nvPicPr>
          <p:cNvPr id="14" name="Imag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015788" y="125869"/>
            <a:ext cx="2999875" cy="984283"/>
          </a:xfrm>
          <a:prstGeom prst="rect">
            <a:avLst/>
          </a:prstGeom>
        </p:spPr>
      </p:pic>
      <p:grpSp>
        <p:nvGrpSpPr>
          <p:cNvPr id="5" name="Grouper 4"/>
          <p:cNvGrpSpPr/>
          <p:nvPr userDrawn="1"/>
        </p:nvGrpSpPr>
        <p:grpSpPr>
          <a:xfrm>
            <a:off x="4443321" y="1178173"/>
            <a:ext cx="4620787" cy="5104724"/>
            <a:chOff x="4443320" y="1175173"/>
            <a:chExt cx="4620787" cy="5091726"/>
          </a:xfrm>
        </p:grpSpPr>
        <p:sp>
          <p:nvSpPr>
            <p:cNvPr id="3" name="Pentagone 2"/>
            <p:cNvSpPr/>
            <p:nvPr userDrawn="1"/>
          </p:nvSpPr>
          <p:spPr>
            <a:xfrm rot="1595350">
              <a:off x="4443320" y="1873255"/>
              <a:ext cx="4620787" cy="4393644"/>
            </a:xfrm>
            <a:prstGeom prst="pentagon">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4" name="Pentagone 3"/>
            <p:cNvSpPr/>
            <p:nvPr userDrawn="1"/>
          </p:nvSpPr>
          <p:spPr>
            <a:xfrm rot="20533236">
              <a:off x="6652583" y="1175173"/>
              <a:ext cx="1337487" cy="1271740"/>
            </a:xfrm>
            <a:prstGeom prst="pentagon">
              <a:avLst/>
            </a:prstGeom>
            <a:solidFill>
              <a:srgbClr val="216C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7" name="Pentagone 6"/>
            <p:cNvSpPr/>
            <p:nvPr userDrawn="1"/>
          </p:nvSpPr>
          <p:spPr>
            <a:xfrm rot="1507256">
              <a:off x="7153188" y="1819406"/>
              <a:ext cx="1347179" cy="1180273"/>
            </a:xfrm>
            <a:custGeom>
              <a:avLst/>
              <a:gdLst>
                <a:gd name="connsiteX0" fmla="*/ 1 w 1205004"/>
                <a:gd name="connsiteY0" fmla="*/ 437644 h 1145769"/>
                <a:gd name="connsiteX1" fmla="*/ 602502 w 1205004"/>
                <a:gd name="connsiteY1" fmla="*/ 0 h 1145769"/>
                <a:gd name="connsiteX2" fmla="*/ 1205003 w 1205004"/>
                <a:gd name="connsiteY2" fmla="*/ 437644 h 1145769"/>
                <a:gd name="connsiteX3" fmla="*/ 974868 w 1205004"/>
                <a:gd name="connsiteY3" fmla="*/ 1145766 h 1145769"/>
                <a:gd name="connsiteX4" fmla="*/ 230136 w 1205004"/>
                <a:gd name="connsiteY4" fmla="*/ 1145766 h 1145769"/>
                <a:gd name="connsiteX5" fmla="*/ 1 w 1205004"/>
                <a:gd name="connsiteY5" fmla="*/ 437644 h 1145769"/>
                <a:gd name="connsiteX0" fmla="*/ 0 w 1264671"/>
                <a:gd name="connsiteY0" fmla="*/ 465620 h 1145766"/>
                <a:gd name="connsiteX1" fmla="*/ 662170 w 1264671"/>
                <a:gd name="connsiteY1" fmla="*/ 0 h 1145766"/>
                <a:gd name="connsiteX2" fmla="*/ 1264671 w 1264671"/>
                <a:gd name="connsiteY2" fmla="*/ 437644 h 1145766"/>
                <a:gd name="connsiteX3" fmla="*/ 1034536 w 1264671"/>
                <a:gd name="connsiteY3" fmla="*/ 1145766 h 1145766"/>
                <a:gd name="connsiteX4" fmla="*/ 289804 w 1264671"/>
                <a:gd name="connsiteY4" fmla="*/ 1145766 h 1145766"/>
                <a:gd name="connsiteX5" fmla="*/ 0 w 1264671"/>
                <a:gd name="connsiteY5" fmla="*/ 465620 h 1145766"/>
                <a:gd name="connsiteX0" fmla="*/ 0 w 1264671"/>
                <a:gd name="connsiteY0" fmla="*/ 465620 h 1151367"/>
                <a:gd name="connsiteX1" fmla="*/ 662170 w 1264671"/>
                <a:gd name="connsiteY1" fmla="*/ 0 h 1151367"/>
                <a:gd name="connsiteX2" fmla="*/ 1264671 w 1264671"/>
                <a:gd name="connsiteY2" fmla="*/ 437644 h 1151367"/>
                <a:gd name="connsiteX3" fmla="*/ 1034536 w 1264671"/>
                <a:gd name="connsiteY3" fmla="*/ 1145766 h 1151367"/>
                <a:gd name="connsiteX4" fmla="*/ 219644 w 1264671"/>
                <a:gd name="connsiteY4" fmla="*/ 1151367 h 1151367"/>
                <a:gd name="connsiteX5" fmla="*/ 0 w 1264671"/>
                <a:gd name="connsiteY5" fmla="*/ 465620 h 1151367"/>
                <a:gd name="connsiteX0" fmla="*/ 0 w 1264671"/>
                <a:gd name="connsiteY0" fmla="*/ 465620 h 1151367"/>
                <a:gd name="connsiteX1" fmla="*/ 662170 w 1264671"/>
                <a:gd name="connsiteY1" fmla="*/ 0 h 1151367"/>
                <a:gd name="connsiteX2" fmla="*/ 1264671 w 1264671"/>
                <a:gd name="connsiteY2" fmla="*/ 437644 h 1151367"/>
                <a:gd name="connsiteX3" fmla="*/ 1046885 w 1264671"/>
                <a:gd name="connsiteY3" fmla="*/ 1094484 h 1151367"/>
                <a:gd name="connsiteX4" fmla="*/ 219644 w 1264671"/>
                <a:gd name="connsiteY4" fmla="*/ 1151367 h 1151367"/>
                <a:gd name="connsiteX5" fmla="*/ 0 w 1264671"/>
                <a:gd name="connsiteY5" fmla="*/ 465620 h 1151367"/>
                <a:gd name="connsiteX0" fmla="*/ 0 w 1347179"/>
                <a:gd name="connsiteY0" fmla="*/ 465620 h 1151367"/>
                <a:gd name="connsiteX1" fmla="*/ 662170 w 1347179"/>
                <a:gd name="connsiteY1" fmla="*/ 0 h 1151367"/>
                <a:gd name="connsiteX2" fmla="*/ 1347179 w 1347179"/>
                <a:gd name="connsiteY2" fmla="*/ 380760 h 1151367"/>
                <a:gd name="connsiteX3" fmla="*/ 1046885 w 1347179"/>
                <a:gd name="connsiteY3" fmla="*/ 1094484 h 1151367"/>
                <a:gd name="connsiteX4" fmla="*/ 219644 w 1347179"/>
                <a:gd name="connsiteY4" fmla="*/ 1151367 h 1151367"/>
                <a:gd name="connsiteX5" fmla="*/ 0 w 1347179"/>
                <a:gd name="connsiteY5" fmla="*/ 465620 h 1151367"/>
                <a:gd name="connsiteX0" fmla="*/ 0 w 1347179"/>
                <a:gd name="connsiteY0" fmla="*/ 606406 h 1292153"/>
                <a:gd name="connsiteX1" fmla="*/ 632553 w 1347179"/>
                <a:gd name="connsiteY1" fmla="*/ 0 h 1292153"/>
                <a:gd name="connsiteX2" fmla="*/ 1347179 w 1347179"/>
                <a:gd name="connsiteY2" fmla="*/ 521546 h 1292153"/>
                <a:gd name="connsiteX3" fmla="*/ 1046885 w 1347179"/>
                <a:gd name="connsiteY3" fmla="*/ 1235270 h 1292153"/>
                <a:gd name="connsiteX4" fmla="*/ 219644 w 1347179"/>
                <a:gd name="connsiteY4" fmla="*/ 1292153 h 1292153"/>
                <a:gd name="connsiteX5" fmla="*/ 0 w 1347179"/>
                <a:gd name="connsiteY5" fmla="*/ 606406 h 1292153"/>
                <a:gd name="connsiteX0" fmla="*/ 0 w 1347179"/>
                <a:gd name="connsiteY0" fmla="*/ 483106 h 1168853"/>
                <a:gd name="connsiteX1" fmla="*/ 699464 w 1347179"/>
                <a:gd name="connsiteY1" fmla="*/ 0 h 1168853"/>
                <a:gd name="connsiteX2" fmla="*/ 1347179 w 1347179"/>
                <a:gd name="connsiteY2" fmla="*/ 398246 h 1168853"/>
                <a:gd name="connsiteX3" fmla="*/ 1046885 w 1347179"/>
                <a:gd name="connsiteY3" fmla="*/ 1111970 h 1168853"/>
                <a:gd name="connsiteX4" fmla="*/ 219644 w 1347179"/>
                <a:gd name="connsiteY4" fmla="*/ 1168853 h 1168853"/>
                <a:gd name="connsiteX5" fmla="*/ 0 w 1347179"/>
                <a:gd name="connsiteY5" fmla="*/ 483106 h 1168853"/>
                <a:gd name="connsiteX0" fmla="*/ 0 w 1347179"/>
                <a:gd name="connsiteY0" fmla="*/ 483106 h 1264206"/>
                <a:gd name="connsiteX1" fmla="*/ 699464 w 1347179"/>
                <a:gd name="connsiteY1" fmla="*/ 0 h 1264206"/>
                <a:gd name="connsiteX2" fmla="*/ 1347179 w 1347179"/>
                <a:gd name="connsiteY2" fmla="*/ 398246 h 1264206"/>
                <a:gd name="connsiteX3" fmla="*/ 1046885 w 1347179"/>
                <a:gd name="connsiteY3" fmla="*/ 1111970 h 1264206"/>
                <a:gd name="connsiteX4" fmla="*/ 55088 w 1347179"/>
                <a:gd name="connsiteY4" fmla="*/ 1264206 h 1264206"/>
                <a:gd name="connsiteX5" fmla="*/ 0 w 1347179"/>
                <a:gd name="connsiteY5" fmla="*/ 483106 h 1264206"/>
                <a:gd name="connsiteX0" fmla="*/ 0 w 1347179"/>
                <a:gd name="connsiteY0" fmla="*/ 483106 h 1180273"/>
                <a:gd name="connsiteX1" fmla="*/ 699464 w 1347179"/>
                <a:gd name="connsiteY1" fmla="*/ 0 h 1180273"/>
                <a:gd name="connsiteX2" fmla="*/ 1347179 w 1347179"/>
                <a:gd name="connsiteY2" fmla="*/ 398246 h 1180273"/>
                <a:gd name="connsiteX3" fmla="*/ 1046885 w 1347179"/>
                <a:gd name="connsiteY3" fmla="*/ 1111970 h 1180273"/>
                <a:gd name="connsiteX4" fmla="*/ 234096 w 1347179"/>
                <a:gd name="connsiteY4" fmla="*/ 1180273 h 1180273"/>
                <a:gd name="connsiteX5" fmla="*/ 0 w 1347179"/>
                <a:gd name="connsiteY5" fmla="*/ 483106 h 1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179" h="1180273">
                  <a:moveTo>
                    <a:pt x="0" y="483106"/>
                  </a:moveTo>
                  <a:lnTo>
                    <a:pt x="699464" y="0"/>
                  </a:lnTo>
                  <a:lnTo>
                    <a:pt x="1347179" y="398246"/>
                  </a:lnTo>
                  <a:lnTo>
                    <a:pt x="1046885" y="1111970"/>
                  </a:lnTo>
                  <a:lnTo>
                    <a:pt x="234096" y="1180273"/>
                  </a:lnTo>
                  <a:lnTo>
                    <a:pt x="0" y="483106"/>
                  </a:lnTo>
                  <a:close/>
                </a:path>
              </a:pathLst>
            </a:custGeom>
            <a:solidFill>
              <a:srgbClr val="FBC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6" name="Forme libre 5"/>
            <p:cNvSpPr/>
            <p:nvPr userDrawn="1"/>
          </p:nvSpPr>
          <p:spPr>
            <a:xfrm>
              <a:off x="7210119" y="1918018"/>
              <a:ext cx="700215" cy="601361"/>
            </a:xfrm>
            <a:custGeom>
              <a:avLst/>
              <a:gdLst>
                <a:gd name="connsiteX0" fmla="*/ 74141 w 568411"/>
                <a:gd name="connsiteY0" fmla="*/ 115329 h 601362"/>
                <a:gd name="connsiteX1" fmla="*/ 0 w 568411"/>
                <a:gd name="connsiteY1" fmla="*/ 601362 h 601362"/>
                <a:gd name="connsiteX2" fmla="*/ 560173 w 568411"/>
                <a:gd name="connsiteY2" fmla="*/ 428367 h 601362"/>
                <a:gd name="connsiteX3" fmla="*/ 568411 w 568411"/>
                <a:gd name="connsiteY3" fmla="*/ 0 h 601362"/>
                <a:gd name="connsiteX4" fmla="*/ 74141 w 568411"/>
                <a:gd name="connsiteY4" fmla="*/ 115329 h 601362"/>
                <a:gd name="connsiteX0" fmla="*/ 0 w 626076"/>
                <a:gd name="connsiteY0" fmla="*/ 82378 h 601362"/>
                <a:gd name="connsiteX1" fmla="*/ 57665 w 626076"/>
                <a:gd name="connsiteY1" fmla="*/ 601362 h 601362"/>
                <a:gd name="connsiteX2" fmla="*/ 617838 w 626076"/>
                <a:gd name="connsiteY2" fmla="*/ 428367 h 601362"/>
                <a:gd name="connsiteX3" fmla="*/ 626076 w 626076"/>
                <a:gd name="connsiteY3" fmla="*/ 0 h 601362"/>
                <a:gd name="connsiteX4" fmla="*/ 0 w 626076"/>
                <a:gd name="connsiteY4" fmla="*/ 82378 h 601362"/>
                <a:gd name="connsiteX0" fmla="*/ 0 w 617838"/>
                <a:gd name="connsiteY0" fmla="*/ 98854 h 617838"/>
                <a:gd name="connsiteX1" fmla="*/ 57665 w 617838"/>
                <a:gd name="connsiteY1" fmla="*/ 617838 h 617838"/>
                <a:gd name="connsiteX2" fmla="*/ 617838 w 617838"/>
                <a:gd name="connsiteY2" fmla="*/ 444843 h 617838"/>
                <a:gd name="connsiteX3" fmla="*/ 617838 w 617838"/>
                <a:gd name="connsiteY3" fmla="*/ 0 h 617838"/>
                <a:gd name="connsiteX4" fmla="*/ 0 w 617838"/>
                <a:gd name="connsiteY4" fmla="*/ 98854 h 617838"/>
                <a:gd name="connsiteX0" fmla="*/ 65902 w 683740"/>
                <a:gd name="connsiteY0" fmla="*/ 98854 h 650789"/>
                <a:gd name="connsiteX1" fmla="*/ 0 w 683740"/>
                <a:gd name="connsiteY1" fmla="*/ 650789 h 650789"/>
                <a:gd name="connsiteX2" fmla="*/ 683740 w 683740"/>
                <a:gd name="connsiteY2" fmla="*/ 444843 h 650789"/>
                <a:gd name="connsiteX3" fmla="*/ 683740 w 683740"/>
                <a:gd name="connsiteY3" fmla="*/ 0 h 650789"/>
                <a:gd name="connsiteX4" fmla="*/ 65902 w 683740"/>
                <a:gd name="connsiteY4" fmla="*/ 98854 h 650789"/>
                <a:gd name="connsiteX0" fmla="*/ 41189 w 659027"/>
                <a:gd name="connsiteY0" fmla="*/ 98854 h 518983"/>
                <a:gd name="connsiteX1" fmla="*/ 0 w 659027"/>
                <a:gd name="connsiteY1" fmla="*/ 518983 h 518983"/>
                <a:gd name="connsiteX2" fmla="*/ 659027 w 659027"/>
                <a:gd name="connsiteY2" fmla="*/ 444843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42551 w 659027"/>
                <a:gd name="connsiteY2" fmla="*/ 247135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59027 w 659027"/>
                <a:gd name="connsiteY2" fmla="*/ 288324 h 518983"/>
                <a:gd name="connsiteX3" fmla="*/ 659027 w 659027"/>
                <a:gd name="connsiteY3" fmla="*/ 0 h 518983"/>
                <a:gd name="connsiteX4" fmla="*/ 41189 w 659027"/>
                <a:gd name="connsiteY4" fmla="*/ 98854 h 518983"/>
                <a:gd name="connsiteX0" fmla="*/ 41189 w 667265"/>
                <a:gd name="connsiteY0" fmla="*/ 148281 h 568410"/>
                <a:gd name="connsiteX1" fmla="*/ 0 w 667265"/>
                <a:gd name="connsiteY1" fmla="*/ 568410 h 568410"/>
                <a:gd name="connsiteX2" fmla="*/ 659027 w 667265"/>
                <a:gd name="connsiteY2" fmla="*/ 337751 h 568410"/>
                <a:gd name="connsiteX3" fmla="*/ 667265 w 667265"/>
                <a:gd name="connsiteY3" fmla="*/ 0 h 568410"/>
                <a:gd name="connsiteX4" fmla="*/ 41189 w 667265"/>
                <a:gd name="connsiteY4" fmla="*/ 148281 h 568410"/>
                <a:gd name="connsiteX0" fmla="*/ 32951 w 667265"/>
                <a:gd name="connsiteY0" fmla="*/ 90616 h 568410"/>
                <a:gd name="connsiteX1" fmla="*/ 0 w 667265"/>
                <a:gd name="connsiteY1" fmla="*/ 568410 h 568410"/>
                <a:gd name="connsiteX2" fmla="*/ 659027 w 667265"/>
                <a:gd name="connsiteY2" fmla="*/ 337751 h 568410"/>
                <a:gd name="connsiteX3" fmla="*/ 667265 w 667265"/>
                <a:gd name="connsiteY3" fmla="*/ 0 h 568410"/>
                <a:gd name="connsiteX4" fmla="*/ 32951 w 667265"/>
                <a:gd name="connsiteY4" fmla="*/ 90616 h 568410"/>
                <a:gd name="connsiteX0" fmla="*/ 0 w 634314"/>
                <a:gd name="connsiteY0" fmla="*/ 90616 h 510745"/>
                <a:gd name="connsiteX1" fmla="*/ 131806 w 634314"/>
                <a:gd name="connsiteY1" fmla="*/ 510745 h 510745"/>
                <a:gd name="connsiteX2" fmla="*/ 626076 w 634314"/>
                <a:gd name="connsiteY2" fmla="*/ 337751 h 510745"/>
                <a:gd name="connsiteX3" fmla="*/ 634314 w 634314"/>
                <a:gd name="connsiteY3" fmla="*/ 0 h 510745"/>
                <a:gd name="connsiteX4" fmla="*/ 0 w 634314"/>
                <a:gd name="connsiteY4" fmla="*/ 90616 h 510745"/>
                <a:gd name="connsiteX0" fmla="*/ 49426 w 683740"/>
                <a:gd name="connsiteY0" fmla="*/ 90616 h 584885"/>
                <a:gd name="connsiteX1" fmla="*/ 0 w 683740"/>
                <a:gd name="connsiteY1" fmla="*/ 584885 h 584885"/>
                <a:gd name="connsiteX2" fmla="*/ 675502 w 683740"/>
                <a:gd name="connsiteY2" fmla="*/ 337751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469556 w 683740"/>
                <a:gd name="connsiteY2" fmla="*/ 296562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675502 w 683740"/>
                <a:gd name="connsiteY2" fmla="*/ 345989 h 584885"/>
                <a:gd name="connsiteX3" fmla="*/ 683740 w 683740"/>
                <a:gd name="connsiteY3" fmla="*/ 0 h 584885"/>
                <a:gd name="connsiteX4" fmla="*/ 49426 w 683740"/>
                <a:gd name="connsiteY4" fmla="*/ 90616 h 584885"/>
                <a:gd name="connsiteX0" fmla="*/ 49426 w 675502"/>
                <a:gd name="connsiteY0" fmla="*/ 230660 h 724929"/>
                <a:gd name="connsiteX1" fmla="*/ 0 w 675502"/>
                <a:gd name="connsiteY1" fmla="*/ 724929 h 724929"/>
                <a:gd name="connsiteX2" fmla="*/ 675502 w 675502"/>
                <a:gd name="connsiteY2" fmla="*/ 486033 h 724929"/>
                <a:gd name="connsiteX3" fmla="*/ 354226 w 675502"/>
                <a:gd name="connsiteY3" fmla="*/ 0 h 724929"/>
                <a:gd name="connsiteX4" fmla="*/ 49426 w 675502"/>
                <a:gd name="connsiteY4" fmla="*/ 230660 h 724929"/>
                <a:gd name="connsiteX0" fmla="*/ 49426 w 700215"/>
                <a:gd name="connsiteY0" fmla="*/ 107092 h 601361"/>
                <a:gd name="connsiteX1" fmla="*/ 0 w 700215"/>
                <a:gd name="connsiteY1" fmla="*/ 601361 h 601361"/>
                <a:gd name="connsiteX2" fmla="*/ 675502 w 700215"/>
                <a:gd name="connsiteY2" fmla="*/ 362465 h 601361"/>
                <a:gd name="connsiteX3" fmla="*/ 700215 w 700215"/>
                <a:gd name="connsiteY3" fmla="*/ 0 h 601361"/>
                <a:gd name="connsiteX4" fmla="*/ 49426 w 700215"/>
                <a:gd name="connsiteY4" fmla="*/ 107092 h 60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15" h="601361">
                  <a:moveTo>
                    <a:pt x="49426" y="107092"/>
                  </a:moveTo>
                  <a:lnTo>
                    <a:pt x="0" y="601361"/>
                  </a:lnTo>
                  <a:lnTo>
                    <a:pt x="675502" y="362465"/>
                  </a:lnTo>
                  <a:lnTo>
                    <a:pt x="700215" y="0"/>
                  </a:lnTo>
                  <a:lnTo>
                    <a:pt x="49426" y="107092"/>
                  </a:lnTo>
                  <a:close/>
                </a:path>
              </a:pathLst>
            </a:custGeom>
            <a:solidFill>
              <a:srgbClr val="35B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grpSp>
      <p:pic>
        <p:nvPicPr>
          <p:cNvPr id="11" name="Image 10"/>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5140129" y="2811915"/>
            <a:ext cx="390506" cy="381201"/>
          </a:xfrm>
          <a:prstGeom prst="rect">
            <a:avLst/>
          </a:prstGeom>
        </p:spPr>
      </p:pic>
      <p:sp>
        <p:nvSpPr>
          <p:cNvPr id="12" name="Titre 11"/>
          <p:cNvSpPr>
            <a:spLocks noGrp="1"/>
          </p:cNvSpPr>
          <p:nvPr userDrawn="1">
            <p:ph type="title"/>
          </p:nvPr>
        </p:nvSpPr>
        <p:spPr>
          <a:xfrm>
            <a:off x="5342022" y="3377441"/>
            <a:ext cx="2810275" cy="740550"/>
          </a:xfrm>
        </p:spPr>
        <p:txBody>
          <a:bodyPr anchor="t" anchorCtr="0"/>
          <a:lstStyle>
            <a:lvl1pPr>
              <a:defRPr sz="2400" cap="all" baseline="0">
                <a:solidFill>
                  <a:srgbClr val="FFFFFF"/>
                </a:solidFill>
              </a:defRPr>
            </a:lvl1pPr>
          </a:lstStyle>
          <a:p>
            <a:r>
              <a:rPr lang="fr-FR"/>
              <a:t>Modifiez le style du titre</a:t>
            </a:r>
            <a:endParaRPr lang="fr-FR" dirty="0"/>
          </a:p>
        </p:txBody>
      </p:sp>
    </p:spTree>
    <p:extLst>
      <p:ext uri="{BB962C8B-B14F-4D97-AF65-F5344CB8AC3E}">
        <p14:creationId xmlns:p14="http://schemas.microsoft.com/office/powerpoint/2010/main" val="1517039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Chapter-1">
    <p:spTree>
      <p:nvGrpSpPr>
        <p:cNvPr id="1" name=""/>
        <p:cNvGrpSpPr/>
        <p:nvPr/>
      </p:nvGrpSpPr>
      <p:grpSpPr>
        <a:xfrm>
          <a:off x="0" y="0"/>
          <a:ext cx="0" cy="0"/>
          <a:chOff x="0" y="0"/>
          <a:chExt cx="0" cy="0"/>
        </a:xfrm>
      </p:grpSpPr>
      <p:sp>
        <p:nvSpPr>
          <p:cNvPr id="9" name="Rectangle 8"/>
          <p:cNvSpPr/>
          <p:nvPr userDrawn="1"/>
        </p:nvSpPr>
        <p:spPr>
          <a:xfrm>
            <a:off x="0" y="2842513"/>
            <a:ext cx="9144000" cy="3411652"/>
          </a:xfrm>
          <a:prstGeom prst="rect">
            <a:avLst/>
          </a:prstGeom>
          <a:solidFill>
            <a:srgbClr val="F08B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10" name="Titre 1"/>
          <p:cNvSpPr>
            <a:spLocks noGrp="1"/>
          </p:cNvSpPr>
          <p:nvPr>
            <p:ph type="title"/>
          </p:nvPr>
        </p:nvSpPr>
        <p:spPr>
          <a:xfrm>
            <a:off x="3492000" y="3154920"/>
            <a:ext cx="5679440" cy="493700"/>
          </a:xfrm>
        </p:spPr>
        <p:txBody>
          <a:bodyPr wrap="square" lIns="0" tIns="0" rIns="0" bIns="0">
            <a:spAutoFit/>
          </a:bodyPr>
          <a:lstStyle>
            <a:lvl1pPr>
              <a:defRPr sz="3200" b="1" i="0">
                <a:solidFill>
                  <a:srgbClr val="FFFFFF"/>
                </a:solidFill>
                <a:latin typeface="Century Gothic" charset="0"/>
                <a:ea typeface="Century Gothic" charset="0"/>
                <a:cs typeface="Century Gothic" charset="0"/>
              </a:defRPr>
            </a:lvl1pPr>
          </a:lstStyle>
          <a:p>
            <a:r>
              <a:rPr lang="fr-FR"/>
              <a:t>Modifiez le style du titre</a:t>
            </a:r>
            <a:endParaRPr lang="fr-FR" dirty="0"/>
          </a:p>
        </p:txBody>
      </p:sp>
      <p:sp>
        <p:nvSpPr>
          <p:cNvPr id="11" name="Espace réservé de la date 2"/>
          <p:cNvSpPr txBox="1">
            <a:spLocks/>
          </p:cNvSpPr>
          <p:nvPr userDrawn="1"/>
        </p:nvSpPr>
        <p:spPr>
          <a:xfrm>
            <a:off x="6361927" y="6378151"/>
            <a:ext cx="2057400" cy="365125"/>
          </a:xfrm>
          <a:prstGeom prst="rect">
            <a:avLst/>
          </a:prstGeom>
        </p:spPr>
        <p:txBody>
          <a:bodyPr vert="horz" lIns="0" tIns="0" rIns="0" bIns="0" rtlCol="0" anchor="ctr" anchorCtr="0"/>
          <a:lstStyle>
            <a:defPPr>
              <a:defRPr lang="fr-FR"/>
            </a:defPPr>
            <a:lvl1pPr algn="r" defTabSz="457200" rtl="0" fontAlgn="base">
              <a:spcBef>
                <a:spcPct val="0"/>
              </a:spcBef>
              <a:spcAft>
                <a:spcPct val="0"/>
              </a:spcAft>
              <a:defRPr sz="1050" kern="1200">
                <a:solidFill>
                  <a:srgbClr val="FFFFFF"/>
                </a:solidFill>
                <a:latin typeface="Century Gothic" charset="0"/>
                <a:ea typeface="Century Gothic" charset="0"/>
                <a:cs typeface="Century Gothic"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fr-FR" dirty="0">
                <a:solidFill>
                  <a:srgbClr val="878375"/>
                </a:solidFill>
              </a:rPr>
              <a:t>28 octobre 2016</a:t>
            </a:r>
          </a:p>
        </p:txBody>
      </p:sp>
      <p:sp>
        <p:nvSpPr>
          <p:cNvPr id="12" name="Espace réservé du numéro de diapositive 4"/>
          <p:cNvSpPr>
            <a:spLocks noGrp="1"/>
          </p:cNvSpPr>
          <p:nvPr>
            <p:ph type="sldNum" sz="quarter" idx="4"/>
          </p:nvPr>
        </p:nvSpPr>
        <p:spPr>
          <a:xfrm>
            <a:off x="8666205" y="6378151"/>
            <a:ext cx="368128" cy="365125"/>
          </a:xfrm>
          <a:prstGeom prst="rect">
            <a:avLst/>
          </a:prstGeom>
        </p:spPr>
        <p:txBody>
          <a:bodyPr lIns="0" tIns="0" rIns="0" bIns="0" anchor="ctr" anchorCtr="0"/>
          <a:lstStyle>
            <a:lvl1pPr algn="l">
              <a:defRPr sz="1050">
                <a:solidFill>
                  <a:srgbClr val="878375"/>
                </a:solidFill>
              </a:defRPr>
            </a:lvl1pPr>
          </a:lstStyle>
          <a:p>
            <a:pPr defTabSz="457200" fontAlgn="base">
              <a:spcBef>
                <a:spcPct val="0"/>
              </a:spcBef>
              <a:spcAft>
                <a:spcPct val="0"/>
              </a:spcAft>
            </a:pPr>
            <a:fld id="{9D7EC0D4-C4D4-784B-B144-181491B88AD4}" type="slidenum">
              <a:rPr lang="fr-FR" smtClean="0">
                <a:ea typeface="ＭＳ Ｐゴシック" charset="0"/>
              </a:rPr>
              <a:pPr defTabSz="457200" fontAlgn="base">
                <a:spcBef>
                  <a:spcPct val="0"/>
                </a:spcBef>
                <a:spcAft>
                  <a:spcPct val="0"/>
                </a:spcAft>
              </a:pPr>
              <a:t>‹nº›</a:t>
            </a:fld>
            <a:endParaRPr lang="fr-FR" dirty="0">
              <a:ea typeface="ＭＳ Ｐゴシック" charset="0"/>
            </a:endParaRPr>
          </a:p>
        </p:txBody>
      </p:sp>
      <p:sp>
        <p:nvSpPr>
          <p:cNvPr id="15" name="Espace réservé du texte 11"/>
          <p:cNvSpPr>
            <a:spLocks noGrp="1"/>
          </p:cNvSpPr>
          <p:nvPr>
            <p:ph type="body" sz="quarter" idx="10"/>
          </p:nvPr>
        </p:nvSpPr>
        <p:spPr>
          <a:xfrm>
            <a:off x="3492000" y="3647838"/>
            <a:ext cx="5679440" cy="1852567"/>
          </a:xfrm>
        </p:spPr>
        <p:txBody>
          <a:bodyPr>
            <a:noAutofit/>
          </a:bodyPr>
          <a:lstStyle>
            <a:lvl1pPr marL="9525" indent="0">
              <a:buNone/>
              <a:tabLst/>
              <a:defRPr sz="2400" b="0" i="0">
                <a:solidFill>
                  <a:srgbClr val="FFFFFF"/>
                </a:solidFill>
                <a:latin typeface="Century Gothic" charset="0"/>
                <a:ea typeface="Century Gothic" charset="0"/>
                <a:cs typeface="Century Gothic" charset="0"/>
              </a:defRPr>
            </a:lvl1pPr>
            <a:lvl2pPr marL="9525" indent="0">
              <a:buNone/>
              <a:tabLst/>
              <a:defRPr sz="2400" b="0" i="0">
                <a:solidFill>
                  <a:srgbClr val="FFFFFF"/>
                </a:solidFill>
                <a:latin typeface="Century Gothic" charset="0"/>
                <a:ea typeface="Century Gothic" charset="0"/>
                <a:cs typeface="Century Gothic" charset="0"/>
              </a:defRPr>
            </a:lvl2pPr>
            <a:lvl3pPr marL="9525" indent="0">
              <a:buNone/>
              <a:tabLst/>
              <a:defRPr sz="2400" b="0" i="0">
                <a:solidFill>
                  <a:srgbClr val="FFFFFF"/>
                </a:solidFill>
                <a:latin typeface="Century Gothic" charset="0"/>
                <a:ea typeface="Century Gothic" charset="0"/>
                <a:cs typeface="Century Gothic" charset="0"/>
              </a:defRPr>
            </a:lvl3pPr>
            <a:lvl4pPr marL="9525" indent="0">
              <a:buNone/>
              <a:tabLst/>
              <a:defRPr sz="2400" b="0" i="0">
                <a:solidFill>
                  <a:srgbClr val="FFFFFF"/>
                </a:solidFill>
                <a:latin typeface="Century Gothic" charset="0"/>
                <a:ea typeface="Century Gothic" charset="0"/>
                <a:cs typeface="Century Gothic" charset="0"/>
              </a:defRPr>
            </a:lvl4pPr>
            <a:lvl5pPr marL="9525" indent="0">
              <a:buNone/>
              <a:tabLst/>
              <a:defRPr sz="2400" b="0" i="0">
                <a:solidFill>
                  <a:srgbClr val="FFFFFF"/>
                </a:solidFill>
                <a:latin typeface="Century Gothic" charset="0"/>
                <a:ea typeface="Century Gothic" charset="0"/>
                <a:cs typeface="Century Gothic"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6" name="Espace réservé du texte 13"/>
          <p:cNvSpPr>
            <a:spLocks noGrp="1"/>
          </p:cNvSpPr>
          <p:nvPr>
            <p:ph type="body" sz="quarter" idx="11"/>
          </p:nvPr>
        </p:nvSpPr>
        <p:spPr>
          <a:xfrm>
            <a:off x="3492001" y="2374793"/>
            <a:ext cx="3901439" cy="519286"/>
          </a:xfrm>
        </p:spPr>
        <p:txBody>
          <a:bodyPr>
            <a:noAutofit/>
          </a:bodyPr>
          <a:lstStyle>
            <a:lvl1pPr marL="9525" indent="0">
              <a:buNone/>
              <a:tabLst/>
              <a:defRPr sz="2000" b="0" i="0">
                <a:solidFill>
                  <a:srgbClr val="878375"/>
                </a:solidFill>
                <a:latin typeface="Century Gothic" charset="0"/>
                <a:ea typeface="Century Gothic" charset="0"/>
                <a:cs typeface="Century Gothic" charset="0"/>
              </a:defRPr>
            </a:lvl1pPr>
            <a:lvl2pPr marL="9525" indent="0">
              <a:buNone/>
              <a:tabLst/>
              <a:defRPr sz="2000" b="0" i="0">
                <a:solidFill>
                  <a:srgbClr val="878375"/>
                </a:solidFill>
                <a:latin typeface="Century Gothic" charset="0"/>
                <a:ea typeface="Century Gothic" charset="0"/>
                <a:cs typeface="Century Gothic" charset="0"/>
              </a:defRPr>
            </a:lvl2pPr>
            <a:lvl3pPr marL="9525" indent="0">
              <a:buNone/>
              <a:tabLst/>
              <a:defRPr sz="2000" b="0" i="0">
                <a:solidFill>
                  <a:srgbClr val="878375"/>
                </a:solidFill>
                <a:latin typeface="Century Gothic" charset="0"/>
                <a:ea typeface="Century Gothic" charset="0"/>
                <a:cs typeface="Century Gothic" charset="0"/>
              </a:defRPr>
            </a:lvl3pPr>
            <a:lvl4pPr marL="9525" indent="0">
              <a:buNone/>
              <a:tabLst/>
              <a:defRPr sz="2000" b="0" i="0">
                <a:solidFill>
                  <a:srgbClr val="878375"/>
                </a:solidFill>
                <a:latin typeface="Century Gothic" charset="0"/>
                <a:ea typeface="Century Gothic" charset="0"/>
                <a:cs typeface="Century Gothic" charset="0"/>
              </a:defRPr>
            </a:lvl4pPr>
            <a:lvl5pPr marL="9525" indent="0">
              <a:buNone/>
              <a:tabLst/>
              <a:defRPr sz="2000" b="0" i="0">
                <a:solidFill>
                  <a:srgbClr val="878375"/>
                </a:solidFill>
                <a:latin typeface="Century Gothic" charset="0"/>
                <a:ea typeface="Century Gothic" charset="0"/>
                <a:cs typeface="Century Gothic"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17" name="Grouper 16"/>
          <p:cNvGrpSpPr/>
          <p:nvPr userDrawn="1"/>
        </p:nvGrpSpPr>
        <p:grpSpPr>
          <a:xfrm>
            <a:off x="392383" y="1486722"/>
            <a:ext cx="2843367" cy="2814714"/>
            <a:chOff x="6652583" y="1175173"/>
            <a:chExt cx="1847784" cy="1824506"/>
          </a:xfrm>
        </p:grpSpPr>
        <p:sp>
          <p:nvSpPr>
            <p:cNvPr id="18" name="Pentagone 17"/>
            <p:cNvSpPr/>
            <p:nvPr userDrawn="1"/>
          </p:nvSpPr>
          <p:spPr>
            <a:xfrm rot="20533236">
              <a:off x="6652583" y="1175173"/>
              <a:ext cx="1337487" cy="1271740"/>
            </a:xfrm>
            <a:prstGeom prst="pentagon">
              <a:avLst/>
            </a:prstGeom>
            <a:solidFill>
              <a:srgbClr val="216C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19" name="Pentagone 6"/>
            <p:cNvSpPr/>
            <p:nvPr userDrawn="1"/>
          </p:nvSpPr>
          <p:spPr>
            <a:xfrm rot="1507256">
              <a:off x="7153188" y="1819406"/>
              <a:ext cx="1347179" cy="1180273"/>
            </a:xfrm>
            <a:custGeom>
              <a:avLst/>
              <a:gdLst>
                <a:gd name="connsiteX0" fmla="*/ 1 w 1205004"/>
                <a:gd name="connsiteY0" fmla="*/ 437644 h 1145769"/>
                <a:gd name="connsiteX1" fmla="*/ 602502 w 1205004"/>
                <a:gd name="connsiteY1" fmla="*/ 0 h 1145769"/>
                <a:gd name="connsiteX2" fmla="*/ 1205003 w 1205004"/>
                <a:gd name="connsiteY2" fmla="*/ 437644 h 1145769"/>
                <a:gd name="connsiteX3" fmla="*/ 974868 w 1205004"/>
                <a:gd name="connsiteY3" fmla="*/ 1145766 h 1145769"/>
                <a:gd name="connsiteX4" fmla="*/ 230136 w 1205004"/>
                <a:gd name="connsiteY4" fmla="*/ 1145766 h 1145769"/>
                <a:gd name="connsiteX5" fmla="*/ 1 w 1205004"/>
                <a:gd name="connsiteY5" fmla="*/ 437644 h 1145769"/>
                <a:gd name="connsiteX0" fmla="*/ 0 w 1264671"/>
                <a:gd name="connsiteY0" fmla="*/ 465620 h 1145766"/>
                <a:gd name="connsiteX1" fmla="*/ 662170 w 1264671"/>
                <a:gd name="connsiteY1" fmla="*/ 0 h 1145766"/>
                <a:gd name="connsiteX2" fmla="*/ 1264671 w 1264671"/>
                <a:gd name="connsiteY2" fmla="*/ 437644 h 1145766"/>
                <a:gd name="connsiteX3" fmla="*/ 1034536 w 1264671"/>
                <a:gd name="connsiteY3" fmla="*/ 1145766 h 1145766"/>
                <a:gd name="connsiteX4" fmla="*/ 289804 w 1264671"/>
                <a:gd name="connsiteY4" fmla="*/ 1145766 h 1145766"/>
                <a:gd name="connsiteX5" fmla="*/ 0 w 1264671"/>
                <a:gd name="connsiteY5" fmla="*/ 465620 h 1145766"/>
                <a:gd name="connsiteX0" fmla="*/ 0 w 1264671"/>
                <a:gd name="connsiteY0" fmla="*/ 465620 h 1151367"/>
                <a:gd name="connsiteX1" fmla="*/ 662170 w 1264671"/>
                <a:gd name="connsiteY1" fmla="*/ 0 h 1151367"/>
                <a:gd name="connsiteX2" fmla="*/ 1264671 w 1264671"/>
                <a:gd name="connsiteY2" fmla="*/ 437644 h 1151367"/>
                <a:gd name="connsiteX3" fmla="*/ 1034536 w 1264671"/>
                <a:gd name="connsiteY3" fmla="*/ 1145766 h 1151367"/>
                <a:gd name="connsiteX4" fmla="*/ 219644 w 1264671"/>
                <a:gd name="connsiteY4" fmla="*/ 1151367 h 1151367"/>
                <a:gd name="connsiteX5" fmla="*/ 0 w 1264671"/>
                <a:gd name="connsiteY5" fmla="*/ 465620 h 1151367"/>
                <a:gd name="connsiteX0" fmla="*/ 0 w 1264671"/>
                <a:gd name="connsiteY0" fmla="*/ 465620 h 1151367"/>
                <a:gd name="connsiteX1" fmla="*/ 662170 w 1264671"/>
                <a:gd name="connsiteY1" fmla="*/ 0 h 1151367"/>
                <a:gd name="connsiteX2" fmla="*/ 1264671 w 1264671"/>
                <a:gd name="connsiteY2" fmla="*/ 437644 h 1151367"/>
                <a:gd name="connsiteX3" fmla="*/ 1046885 w 1264671"/>
                <a:gd name="connsiteY3" fmla="*/ 1094484 h 1151367"/>
                <a:gd name="connsiteX4" fmla="*/ 219644 w 1264671"/>
                <a:gd name="connsiteY4" fmla="*/ 1151367 h 1151367"/>
                <a:gd name="connsiteX5" fmla="*/ 0 w 1264671"/>
                <a:gd name="connsiteY5" fmla="*/ 465620 h 1151367"/>
                <a:gd name="connsiteX0" fmla="*/ 0 w 1347179"/>
                <a:gd name="connsiteY0" fmla="*/ 465620 h 1151367"/>
                <a:gd name="connsiteX1" fmla="*/ 662170 w 1347179"/>
                <a:gd name="connsiteY1" fmla="*/ 0 h 1151367"/>
                <a:gd name="connsiteX2" fmla="*/ 1347179 w 1347179"/>
                <a:gd name="connsiteY2" fmla="*/ 380760 h 1151367"/>
                <a:gd name="connsiteX3" fmla="*/ 1046885 w 1347179"/>
                <a:gd name="connsiteY3" fmla="*/ 1094484 h 1151367"/>
                <a:gd name="connsiteX4" fmla="*/ 219644 w 1347179"/>
                <a:gd name="connsiteY4" fmla="*/ 1151367 h 1151367"/>
                <a:gd name="connsiteX5" fmla="*/ 0 w 1347179"/>
                <a:gd name="connsiteY5" fmla="*/ 465620 h 1151367"/>
                <a:gd name="connsiteX0" fmla="*/ 0 w 1347179"/>
                <a:gd name="connsiteY0" fmla="*/ 606406 h 1292153"/>
                <a:gd name="connsiteX1" fmla="*/ 632553 w 1347179"/>
                <a:gd name="connsiteY1" fmla="*/ 0 h 1292153"/>
                <a:gd name="connsiteX2" fmla="*/ 1347179 w 1347179"/>
                <a:gd name="connsiteY2" fmla="*/ 521546 h 1292153"/>
                <a:gd name="connsiteX3" fmla="*/ 1046885 w 1347179"/>
                <a:gd name="connsiteY3" fmla="*/ 1235270 h 1292153"/>
                <a:gd name="connsiteX4" fmla="*/ 219644 w 1347179"/>
                <a:gd name="connsiteY4" fmla="*/ 1292153 h 1292153"/>
                <a:gd name="connsiteX5" fmla="*/ 0 w 1347179"/>
                <a:gd name="connsiteY5" fmla="*/ 606406 h 1292153"/>
                <a:gd name="connsiteX0" fmla="*/ 0 w 1347179"/>
                <a:gd name="connsiteY0" fmla="*/ 483106 h 1168853"/>
                <a:gd name="connsiteX1" fmla="*/ 699464 w 1347179"/>
                <a:gd name="connsiteY1" fmla="*/ 0 h 1168853"/>
                <a:gd name="connsiteX2" fmla="*/ 1347179 w 1347179"/>
                <a:gd name="connsiteY2" fmla="*/ 398246 h 1168853"/>
                <a:gd name="connsiteX3" fmla="*/ 1046885 w 1347179"/>
                <a:gd name="connsiteY3" fmla="*/ 1111970 h 1168853"/>
                <a:gd name="connsiteX4" fmla="*/ 219644 w 1347179"/>
                <a:gd name="connsiteY4" fmla="*/ 1168853 h 1168853"/>
                <a:gd name="connsiteX5" fmla="*/ 0 w 1347179"/>
                <a:gd name="connsiteY5" fmla="*/ 483106 h 1168853"/>
                <a:gd name="connsiteX0" fmla="*/ 0 w 1347179"/>
                <a:gd name="connsiteY0" fmla="*/ 483106 h 1264206"/>
                <a:gd name="connsiteX1" fmla="*/ 699464 w 1347179"/>
                <a:gd name="connsiteY1" fmla="*/ 0 h 1264206"/>
                <a:gd name="connsiteX2" fmla="*/ 1347179 w 1347179"/>
                <a:gd name="connsiteY2" fmla="*/ 398246 h 1264206"/>
                <a:gd name="connsiteX3" fmla="*/ 1046885 w 1347179"/>
                <a:gd name="connsiteY3" fmla="*/ 1111970 h 1264206"/>
                <a:gd name="connsiteX4" fmla="*/ 55088 w 1347179"/>
                <a:gd name="connsiteY4" fmla="*/ 1264206 h 1264206"/>
                <a:gd name="connsiteX5" fmla="*/ 0 w 1347179"/>
                <a:gd name="connsiteY5" fmla="*/ 483106 h 1264206"/>
                <a:gd name="connsiteX0" fmla="*/ 0 w 1347179"/>
                <a:gd name="connsiteY0" fmla="*/ 483106 h 1180273"/>
                <a:gd name="connsiteX1" fmla="*/ 699464 w 1347179"/>
                <a:gd name="connsiteY1" fmla="*/ 0 h 1180273"/>
                <a:gd name="connsiteX2" fmla="*/ 1347179 w 1347179"/>
                <a:gd name="connsiteY2" fmla="*/ 398246 h 1180273"/>
                <a:gd name="connsiteX3" fmla="*/ 1046885 w 1347179"/>
                <a:gd name="connsiteY3" fmla="*/ 1111970 h 1180273"/>
                <a:gd name="connsiteX4" fmla="*/ 234096 w 1347179"/>
                <a:gd name="connsiteY4" fmla="*/ 1180273 h 1180273"/>
                <a:gd name="connsiteX5" fmla="*/ 0 w 1347179"/>
                <a:gd name="connsiteY5" fmla="*/ 483106 h 1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179" h="1180273">
                  <a:moveTo>
                    <a:pt x="0" y="483106"/>
                  </a:moveTo>
                  <a:lnTo>
                    <a:pt x="699464" y="0"/>
                  </a:lnTo>
                  <a:lnTo>
                    <a:pt x="1347179" y="398246"/>
                  </a:lnTo>
                  <a:lnTo>
                    <a:pt x="1046885" y="1111970"/>
                  </a:lnTo>
                  <a:lnTo>
                    <a:pt x="234096" y="1180273"/>
                  </a:lnTo>
                  <a:lnTo>
                    <a:pt x="0" y="483106"/>
                  </a:lnTo>
                  <a:close/>
                </a:path>
              </a:pathLst>
            </a:custGeom>
            <a:solidFill>
              <a:srgbClr val="FBC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20" name="Forme libre 19"/>
            <p:cNvSpPr/>
            <p:nvPr userDrawn="1"/>
          </p:nvSpPr>
          <p:spPr>
            <a:xfrm>
              <a:off x="7210119" y="1918018"/>
              <a:ext cx="700215" cy="601361"/>
            </a:xfrm>
            <a:custGeom>
              <a:avLst/>
              <a:gdLst>
                <a:gd name="connsiteX0" fmla="*/ 74141 w 568411"/>
                <a:gd name="connsiteY0" fmla="*/ 115329 h 601362"/>
                <a:gd name="connsiteX1" fmla="*/ 0 w 568411"/>
                <a:gd name="connsiteY1" fmla="*/ 601362 h 601362"/>
                <a:gd name="connsiteX2" fmla="*/ 560173 w 568411"/>
                <a:gd name="connsiteY2" fmla="*/ 428367 h 601362"/>
                <a:gd name="connsiteX3" fmla="*/ 568411 w 568411"/>
                <a:gd name="connsiteY3" fmla="*/ 0 h 601362"/>
                <a:gd name="connsiteX4" fmla="*/ 74141 w 568411"/>
                <a:gd name="connsiteY4" fmla="*/ 115329 h 601362"/>
                <a:gd name="connsiteX0" fmla="*/ 0 w 626076"/>
                <a:gd name="connsiteY0" fmla="*/ 82378 h 601362"/>
                <a:gd name="connsiteX1" fmla="*/ 57665 w 626076"/>
                <a:gd name="connsiteY1" fmla="*/ 601362 h 601362"/>
                <a:gd name="connsiteX2" fmla="*/ 617838 w 626076"/>
                <a:gd name="connsiteY2" fmla="*/ 428367 h 601362"/>
                <a:gd name="connsiteX3" fmla="*/ 626076 w 626076"/>
                <a:gd name="connsiteY3" fmla="*/ 0 h 601362"/>
                <a:gd name="connsiteX4" fmla="*/ 0 w 626076"/>
                <a:gd name="connsiteY4" fmla="*/ 82378 h 601362"/>
                <a:gd name="connsiteX0" fmla="*/ 0 w 617838"/>
                <a:gd name="connsiteY0" fmla="*/ 98854 h 617838"/>
                <a:gd name="connsiteX1" fmla="*/ 57665 w 617838"/>
                <a:gd name="connsiteY1" fmla="*/ 617838 h 617838"/>
                <a:gd name="connsiteX2" fmla="*/ 617838 w 617838"/>
                <a:gd name="connsiteY2" fmla="*/ 444843 h 617838"/>
                <a:gd name="connsiteX3" fmla="*/ 617838 w 617838"/>
                <a:gd name="connsiteY3" fmla="*/ 0 h 617838"/>
                <a:gd name="connsiteX4" fmla="*/ 0 w 617838"/>
                <a:gd name="connsiteY4" fmla="*/ 98854 h 617838"/>
                <a:gd name="connsiteX0" fmla="*/ 65902 w 683740"/>
                <a:gd name="connsiteY0" fmla="*/ 98854 h 650789"/>
                <a:gd name="connsiteX1" fmla="*/ 0 w 683740"/>
                <a:gd name="connsiteY1" fmla="*/ 650789 h 650789"/>
                <a:gd name="connsiteX2" fmla="*/ 683740 w 683740"/>
                <a:gd name="connsiteY2" fmla="*/ 444843 h 650789"/>
                <a:gd name="connsiteX3" fmla="*/ 683740 w 683740"/>
                <a:gd name="connsiteY3" fmla="*/ 0 h 650789"/>
                <a:gd name="connsiteX4" fmla="*/ 65902 w 683740"/>
                <a:gd name="connsiteY4" fmla="*/ 98854 h 650789"/>
                <a:gd name="connsiteX0" fmla="*/ 41189 w 659027"/>
                <a:gd name="connsiteY0" fmla="*/ 98854 h 518983"/>
                <a:gd name="connsiteX1" fmla="*/ 0 w 659027"/>
                <a:gd name="connsiteY1" fmla="*/ 518983 h 518983"/>
                <a:gd name="connsiteX2" fmla="*/ 659027 w 659027"/>
                <a:gd name="connsiteY2" fmla="*/ 444843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42551 w 659027"/>
                <a:gd name="connsiteY2" fmla="*/ 247135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59027 w 659027"/>
                <a:gd name="connsiteY2" fmla="*/ 288324 h 518983"/>
                <a:gd name="connsiteX3" fmla="*/ 659027 w 659027"/>
                <a:gd name="connsiteY3" fmla="*/ 0 h 518983"/>
                <a:gd name="connsiteX4" fmla="*/ 41189 w 659027"/>
                <a:gd name="connsiteY4" fmla="*/ 98854 h 518983"/>
                <a:gd name="connsiteX0" fmla="*/ 41189 w 667265"/>
                <a:gd name="connsiteY0" fmla="*/ 148281 h 568410"/>
                <a:gd name="connsiteX1" fmla="*/ 0 w 667265"/>
                <a:gd name="connsiteY1" fmla="*/ 568410 h 568410"/>
                <a:gd name="connsiteX2" fmla="*/ 659027 w 667265"/>
                <a:gd name="connsiteY2" fmla="*/ 337751 h 568410"/>
                <a:gd name="connsiteX3" fmla="*/ 667265 w 667265"/>
                <a:gd name="connsiteY3" fmla="*/ 0 h 568410"/>
                <a:gd name="connsiteX4" fmla="*/ 41189 w 667265"/>
                <a:gd name="connsiteY4" fmla="*/ 148281 h 568410"/>
                <a:gd name="connsiteX0" fmla="*/ 32951 w 667265"/>
                <a:gd name="connsiteY0" fmla="*/ 90616 h 568410"/>
                <a:gd name="connsiteX1" fmla="*/ 0 w 667265"/>
                <a:gd name="connsiteY1" fmla="*/ 568410 h 568410"/>
                <a:gd name="connsiteX2" fmla="*/ 659027 w 667265"/>
                <a:gd name="connsiteY2" fmla="*/ 337751 h 568410"/>
                <a:gd name="connsiteX3" fmla="*/ 667265 w 667265"/>
                <a:gd name="connsiteY3" fmla="*/ 0 h 568410"/>
                <a:gd name="connsiteX4" fmla="*/ 32951 w 667265"/>
                <a:gd name="connsiteY4" fmla="*/ 90616 h 568410"/>
                <a:gd name="connsiteX0" fmla="*/ 0 w 634314"/>
                <a:gd name="connsiteY0" fmla="*/ 90616 h 510745"/>
                <a:gd name="connsiteX1" fmla="*/ 131806 w 634314"/>
                <a:gd name="connsiteY1" fmla="*/ 510745 h 510745"/>
                <a:gd name="connsiteX2" fmla="*/ 626076 w 634314"/>
                <a:gd name="connsiteY2" fmla="*/ 337751 h 510745"/>
                <a:gd name="connsiteX3" fmla="*/ 634314 w 634314"/>
                <a:gd name="connsiteY3" fmla="*/ 0 h 510745"/>
                <a:gd name="connsiteX4" fmla="*/ 0 w 634314"/>
                <a:gd name="connsiteY4" fmla="*/ 90616 h 510745"/>
                <a:gd name="connsiteX0" fmla="*/ 49426 w 683740"/>
                <a:gd name="connsiteY0" fmla="*/ 90616 h 584885"/>
                <a:gd name="connsiteX1" fmla="*/ 0 w 683740"/>
                <a:gd name="connsiteY1" fmla="*/ 584885 h 584885"/>
                <a:gd name="connsiteX2" fmla="*/ 675502 w 683740"/>
                <a:gd name="connsiteY2" fmla="*/ 337751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469556 w 683740"/>
                <a:gd name="connsiteY2" fmla="*/ 296562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675502 w 683740"/>
                <a:gd name="connsiteY2" fmla="*/ 345989 h 584885"/>
                <a:gd name="connsiteX3" fmla="*/ 683740 w 683740"/>
                <a:gd name="connsiteY3" fmla="*/ 0 h 584885"/>
                <a:gd name="connsiteX4" fmla="*/ 49426 w 683740"/>
                <a:gd name="connsiteY4" fmla="*/ 90616 h 584885"/>
                <a:gd name="connsiteX0" fmla="*/ 49426 w 675502"/>
                <a:gd name="connsiteY0" fmla="*/ 230660 h 724929"/>
                <a:gd name="connsiteX1" fmla="*/ 0 w 675502"/>
                <a:gd name="connsiteY1" fmla="*/ 724929 h 724929"/>
                <a:gd name="connsiteX2" fmla="*/ 675502 w 675502"/>
                <a:gd name="connsiteY2" fmla="*/ 486033 h 724929"/>
                <a:gd name="connsiteX3" fmla="*/ 354226 w 675502"/>
                <a:gd name="connsiteY3" fmla="*/ 0 h 724929"/>
                <a:gd name="connsiteX4" fmla="*/ 49426 w 675502"/>
                <a:gd name="connsiteY4" fmla="*/ 230660 h 724929"/>
                <a:gd name="connsiteX0" fmla="*/ 49426 w 700215"/>
                <a:gd name="connsiteY0" fmla="*/ 107092 h 601361"/>
                <a:gd name="connsiteX1" fmla="*/ 0 w 700215"/>
                <a:gd name="connsiteY1" fmla="*/ 601361 h 601361"/>
                <a:gd name="connsiteX2" fmla="*/ 675502 w 700215"/>
                <a:gd name="connsiteY2" fmla="*/ 362465 h 601361"/>
                <a:gd name="connsiteX3" fmla="*/ 700215 w 700215"/>
                <a:gd name="connsiteY3" fmla="*/ 0 h 601361"/>
                <a:gd name="connsiteX4" fmla="*/ 49426 w 700215"/>
                <a:gd name="connsiteY4" fmla="*/ 107092 h 60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15" h="601361">
                  <a:moveTo>
                    <a:pt x="49426" y="107092"/>
                  </a:moveTo>
                  <a:lnTo>
                    <a:pt x="0" y="601361"/>
                  </a:lnTo>
                  <a:lnTo>
                    <a:pt x="675502" y="362465"/>
                  </a:lnTo>
                  <a:lnTo>
                    <a:pt x="700215" y="0"/>
                  </a:lnTo>
                  <a:lnTo>
                    <a:pt x="49426" y="107092"/>
                  </a:lnTo>
                  <a:close/>
                </a:path>
              </a:pathLst>
            </a:custGeom>
            <a:solidFill>
              <a:srgbClr val="35B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grpSp>
      <p:sp>
        <p:nvSpPr>
          <p:cNvPr id="21" name="Pentagone 20"/>
          <p:cNvSpPr>
            <a:spLocks noChangeAspect="1"/>
          </p:cNvSpPr>
          <p:nvPr userDrawn="1"/>
        </p:nvSpPr>
        <p:spPr>
          <a:xfrm>
            <a:off x="8470766" y="6483924"/>
            <a:ext cx="144000" cy="137493"/>
          </a:xfrm>
          <a:prstGeom prst="pentagon">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22" name="Espace réservé du pied de page 3"/>
          <p:cNvSpPr>
            <a:spLocks noGrp="1"/>
          </p:cNvSpPr>
          <p:nvPr>
            <p:ph type="ftr" sz="quarter" idx="3"/>
          </p:nvPr>
        </p:nvSpPr>
        <p:spPr>
          <a:xfrm>
            <a:off x="360000" y="6496542"/>
            <a:ext cx="3086100" cy="202253"/>
          </a:xfrm>
          <a:prstGeom prst="rect">
            <a:avLst/>
          </a:prstGeom>
        </p:spPr>
        <p:txBody>
          <a:bodyPr lIns="0" tIns="0" rIns="0" bIns="0"/>
          <a:lstStyle>
            <a:lvl1pPr algn="l">
              <a:defRPr sz="1200" b="1" i="0">
                <a:solidFill>
                  <a:srgbClr val="878375"/>
                </a:solidFill>
                <a:latin typeface="Century Gothic" charset="0"/>
                <a:ea typeface="Century Gothic" charset="0"/>
                <a:cs typeface="Century Gothic" charset="0"/>
              </a:defRPr>
            </a:lvl1pPr>
          </a:lstStyle>
          <a:p>
            <a:pPr defTabSz="457200" fontAlgn="base">
              <a:spcBef>
                <a:spcPct val="0"/>
              </a:spcBef>
              <a:spcAft>
                <a:spcPct val="0"/>
              </a:spcAft>
            </a:pPr>
            <a:endParaRPr lang="fr-FR" dirty="0"/>
          </a:p>
        </p:txBody>
      </p:sp>
    </p:spTree>
    <p:extLst>
      <p:ext uri="{BB962C8B-B14F-4D97-AF65-F5344CB8AC3E}">
        <p14:creationId xmlns:p14="http://schemas.microsoft.com/office/powerpoint/2010/main" val="1719420633"/>
      </p:ext>
    </p:extLst>
  </p:cSld>
  <p:clrMapOvr>
    <a:masterClrMapping/>
  </p:clrMapOvr>
  <p:extLst>
    <p:ext uri="{DCECCB84-F9BA-43D5-87BE-67443E8EF086}">
      <p15:sldGuideLst xmlns:p15="http://schemas.microsoft.com/office/powerpoint/2012/main">
        <p15:guide id="1" orient="horz" pos="2155"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en-Chapter-2">
    <p:spTree>
      <p:nvGrpSpPr>
        <p:cNvPr id="1" name=""/>
        <p:cNvGrpSpPr/>
        <p:nvPr/>
      </p:nvGrpSpPr>
      <p:grpSpPr>
        <a:xfrm>
          <a:off x="0" y="0"/>
          <a:ext cx="0" cy="0"/>
          <a:chOff x="0" y="0"/>
          <a:chExt cx="0" cy="0"/>
        </a:xfrm>
      </p:grpSpPr>
      <p:sp>
        <p:nvSpPr>
          <p:cNvPr id="9" name="Rectangle 8"/>
          <p:cNvSpPr/>
          <p:nvPr userDrawn="1"/>
        </p:nvSpPr>
        <p:spPr>
          <a:xfrm>
            <a:off x="0" y="4905719"/>
            <a:ext cx="9144000" cy="1348445"/>
          </a:xfrm>
          <a:prstGeom prst="rect">
            <a:avLst/>
          </a:prstGeom>
          <a:solidFill>
            <a:srgbClr val="F08B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12" name="Espace réservé du numéro de diapositive 4"/>
          <p:cNvSpPr>
            <a:spLocks noGrp="1"/>
          </p:cNvSpPr>
          <p:nvPr>
            <p:ph type="sldNum" sz="quarter" idx="4"/>
          </p:nvPr>
        </p:nvSpPr>
        <p:spPr>
          <a:xfrm>
            <a:off x="8666205" y="6378151"/>
            <a:ext cx="368128" cy="365125"/>
          </a:xfrm>
          <a:prstGeom prst="rect">
            <a:avLst/>
          </a:prstGeom>
        </p:spPr>
        <p:txBody>
          <a:bodyPr lIns="0" tIns="0" rIns="0" bIns="0" anchor="ctr" anchorCtr="0"/>
          <a:lstStyle>
            <a:lvl1pPr algn="l">
              <a:defRPr sz="1050">
                <a:solidFill>
                  <a:srgbClr val="878375"/>
                </a:solidFill>
              </a:defRPr>
            </a:lvl1pPr>
          </a:lstStyle>
          <a:p>
            <a:pPr defTabSz="457200" fontAlgn="base">
              <a:spcBef>
                <a:spcPct val="0"/>
              </a:spcBef>
              <a:spcAft>
                <a:spcPct val="0"/>
              </a:spcAft>
            </a:pPr>
            <a:fld id="{9D7EC0D4-C4D4-784B-B144-181491B88AD4}" type="slidenum">
              <a:rPr lang="fr-FR" smtClean="0">
                <a:ea typeface="ＭＳ Ｐゴシック" charset="0"/>
              </a:rPr>
              <a:pPr defTabSz="457200" fontAlgn="base">
                <a:spcBef>
                  <a:spcPct val="0"/>
                </a:spcBef>
                <a:spcAft>
                  <a:spcPct val="0"/>
                </a:spcAft>
              </a:pPr>
              <a:t>‹nº›</a:t>
            </a:fld>
            <a:endParaRPr lang="fr-FR" dirty="0">
              <a:ea typeface="ＭＳ Ｐゴシック" charset="0"/>
            </a:endParaRPr>
          </a:p>
        </p:txBody>
      </p:sp>
      <p:sp>
        <p:nvSpPr>
          <p:cNvPr id="13" name="Espace réservé du pied de page 3"/>
          <p:cNvSpPr>
            <a:spLocks noGrp="1"/>
          </p:cNvSpPr>
          <p:nvPr>
            <p:ph type="ftr" sz="quarter" idx="3"/>
          </p:nvPr>
        </p:nvSpPr>
        <p:spPr>
          <a:xfrm>
            <a:off x="360000" y="6496542"/>
            <a:ext cx="3086100" cy="202253"/>
          </a:xfrm>
          <a:prstGeom prst="rect">
            <a:avLst/>
          </a:prstGeom>
        </p:spPr>
        <p:txBody>
          <a:bodyPr lIns="0" tIns="0" rIns="0" bIns="0"/>
          <a:lstStyle>
            <a:lvl1pPr algn="l">
              <a:defRPr sz="1200" b="1" i="0">
                <a:solidFill>
                  <a:srgbClr val="878375"/>
                </a:solidFill>
                <a:latin typeface="Century Gothic" charset="0"/>
                <a:ea typeface="Century Gothic" charset="0"/>
                <a:cs typeface="Century Gothic" charset="0"/>
              </a:defRPr>
            </a:lvl1pPr>
          </a:lstStyle>
          <a:p>
            <a:pPr defTabSz="457200" fontAlgn="base">
              <a:spcBef>
                <a:spcPct val="0"/>
              </a:spcBef>
              <a:spcAft>
                <a:spcPct val="0"/>
              </a:spcAft>
            </a:pPr>
            <a:endParaRPr lang="fr-FR" dirty="0"/>
          </a:p>
        </p:txBody>
      </p:sp>
      <p:sp>
        <p:nvSpPr>
          <p:cNvPr id="15" name="Espace réservé du texte 11"/>
          <p:cNvSpPr>
            <a:spLocks noGrp="1"/>
          </p:cNvSpPr>
          <p:nvPr>
            <p:ph type="body" sz="quarter" idx="10"/>
          </p:nvPr>
        </p:nvSpPr>
        <p:spPr>
          <a:xfrm>
            <a:off x="3492001" y="5005433"/>
            <a:ext cx="4948559" cy="1248732"/>
          </a:xfrm>
        </p:spPr>
        <p:txBody>
          <a:bodyPr>
            <a:noAutofit/>
          </a:bodyPr>
          <a:lstStyle>
            <a:lvl1pPr marL="9525" indent="0">
              <a:buNone/>
              <a:tabLst/>
              <a:defRPr sz="2400" b="0" i="0">
                <a:solidFill>
                  <a:srgbClr val="FFFFFF"/>
                </a:solidFill>
                <a:latin typeface="Century Gothic" charset="0"/>
                <a:ea typeface="Century Gothic" charset="0"/>
                <a:cs typeface="Century Gothic" charset="0"/>
              </a:defRPr>
            </a:lvl1pPr>
            <a:lvl2pPr marL="9525" indent="0">
              <a:buNone/>
              <a:tabLst/>
              <a:defRPr sz="2400" b="0" i="0">
                <a:solidFill>
                  <a:srgbClr val="FFFFFF"/>
                </a:solidFill>
                <a:latin typeface="Century Gothic" charset="0"/>
                <a:ea typeface="Century Gothic" charset="0"/>
                <a:cs typeface="Century Gothic" charset="0"/>
              </a:defRPr>
            </a:lvl2pPr>
            <a:lvl3pPr marL="9525" indent="0">
              <a:buNone/>
              <a:tabLst/>
              <a:defRPr sz="2400" b="0" i="0">
                <a:solidFill>
                  <a:srgbClr val="FFFFFF"/>
                </a:solidFill>
                <a:latin typeface="Century Gothic" charset="0"/>
                <a:ea typeface="Century Gothic" charset="0"/>
                <a:cs typeface="Century Gothic" charset="0"/>
              </a:defRPr>
            </a:lvl3pPr>
            <a:lvl4pPr marL="9525" indent="0">
              <a:buNone/>
              <a:tabLst/>
              <a:defRPr sz="2400" b="0" i="0">
                <a:solidFill>
                  <a:srgbClr val="FFFFFF"/>
                </a:solidFill>
                <a:latin typeface="Century Gothic" charset="0"/>
                <a:ea typeface="Century Gothic" charset="0"/>
                <a:cs typeface="Century Gothic" charset="0"/>
              </a:defRPr>
            </a:lvl4pPr>
            <a:lvl5pPr marL="9525" indent="0">
              <a:buNone/>
              <a:tabLst/>
              <a:defRPr sz="2400" b="0" i="0">
                <a:solidFill>
                  <a:srgbClr val="FFFFFF"/>
                </a:solidFill>
                <a:latin typeface="Century Gothic" charset="0"/>
                <a:ea typeface="Century Gothic" charset="0"/>
                <a:cs typeface="Century Gothic" charset="0"/>
              </a:defRPr>
            </a:lvl5pPr>
          </a:lstStyle>
          <a:p>
            <a:pPr lvl="0"/>
            <a:r>
              <a:rPr lang="fr-FR"/>
              <a:t>Modifiez les styles du texte du masque</a:t>
            </a:r>
          </a:p>
        </p:txBody>
      </p:sp>
      <p:sp>
        <p:nvSpPr>
          <p:cNvPr id="16" name="Espace réservé du texte 13"/>
          <p:cNvSpPr>
            <a:spLocks noGrp="1"/>
          </p:cNvSpPr>
          <p:nvPr>
            <p:ph type="body" sz="quarter" idx="11"/>
          </p:nvPr>
        </p:nvSpPr>
        <p:spPr>
          <a:xfrm>
            <a:off x="3492001" y="4529401"/>
            <a:ext cx="3901439" cy="376318"/>
          </a:xfrm>
        </p:spPr>
        <p:txBody>
          <a:bodyPr>
            <a:noAutofit/>
          </a:bodyPr>
          <a:lstStyle>
            <a:lvl1pPr marL="9525" indent="0">
              <a:buNone/>
              <a:tabLst/>
              <a:defRPr sz="2000" b="0" i="0">
                <a:solidFill>
                  <a:srgbClr val="878375"/>
                </a:solidFill>
                <a:latin typeface="Century Gothic" charset="0"/>
                <a:ea typeface="Century Gothic" charset="0"/>
                <a:cs typeface="Century Gothic" charset="0"/>
              </a:defRPr>
            </a:lvl1pPr>
            <a:lvl2pPr marL="9525" indent="0">
              <a:buNone/>
              <a:tabLst/>
              <a:defRPr sz="2000" b="0" i="0">
                <a:solidFill>
                  <a:srgbClr val="878375"/>
                </a:solidFill>
                <a:latin typeface="Century Gothic" charset="0"/>
                <a:ea typeface="Century Gothic" charset="0"/>
                <a:cs typeface="Century Gothic" charset="0"/>
              </a:defRPr>
            </a:lvl2pPr>
            <a:lvl3pPr marL="9525" indent="0">
              <a:buNone/>
              <a:tabLst/>
              <a:defRPr sz="2000" b="0" i="0">
                <a:solidFill>
                  <a:srgbClr val="878375"/>
                </a:solidFill>
                <a:latin typeface="Century Gothic" charset="0"/>
                <a:ea typeface="Century Gothic" charset="0"/>
                <a:cs typeface="Century Gothic" charset="0"/>
              </a:defRPr>
            </a:lvl3pPr>
            <a:lvl4pPr marL="9525" indent="0">
              <a:buNone/>
              <a:tabLst/>
              <a:defRPr sz="2000" b="0" i="0">
                <a:solidFill>
                  <a:srgbClr val="878375"/>
                </a:solidFill>
                <a:latin typeface="Century Gothic" charset="0"/>
                <a:ea typeface="Century Gothic" charset="0"/>
                <a:cs typeface="Century Gothic" charset="0"/>
              </a:defRPr>
            </a:lvl4pPr>
            <a:lvl5pPr marL="9525" indent="0">
              <a:buNone/>
              <a:tabLst/>
              <a:defRPr sz="2000" b="0" i="0">
                <a:solidFill>
                  <a:srgbClr val="878375"/>
                </a:solidFill>
                <a:latin typeface="Century Gothic" charset="0"/>
                <a:ea typeface="Century Gothic" charset="0"/>
                <a:cs typeface="Century Gothic" charset="0"/>
              </a:defRPr>
            </a:lvl5pPr>
          </a:lstStyle>
          <a:p>
            <a:pPr lvl="0"/>
            <a:r>
              <a:rPr lang="fr-FR"/>
              <a:t>Modifiez les styles du texte du masque</a:t>
            </a:r>
          </a:p>
        </p:txBody>
      </p:sp>
      <p:grpSp>
        <p:nvGrpSpPr>
          <p:cNvPr id="17" name="Grouper 16"/>
          <p:cNvGrpSpPr/>
          <p:nvPr userDrawn="1"/>
        </p:nvGrpSpPr>
        <p:grpSpPr>
          <a:xfrm>
            <a:off x="959059" y="4049081"/>
            <a:ext cx="1546445" cy="1530861"/>
            <a:chOff x="6652583" y="1175173"/>
            <a:chExt cx="1847784" cy="1824506"/>
          </a:xfrm>
        </p:grpSpPr>
        <p:sp>
          <p:nvSpPr>
            <p:cNvPr id="18" name="Pentagone 17"/>
            <p:cNvSpPr/>
            <p:nvPr userDrawn="1"/>
          </p:nvSpPr>
          <p:spPr>
            <a:xfrm rot="20533236">
              <a:off x="6652583" y="1175173"/>
              <a:ext cx="1337487" cy="1271740"/>
            </a:xfrm>
            <a:prstGeom prst="pentagon">
              <a:avLst/>
            </a:prstGeom>
            <a:solidFill>
              <a:srgbClr val="216C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19" name="Pentagone 6"/>
            <p:cNvSpPr/>
            <p:nvPr userDrawn="1"/>
          </p:nvSpPr>
          <p:spPr>
            <a:xfrm rot="1507256">
              <a:off x="7153188" y="1819406"/>
              <a:ext cx="1347179" cy="1180273"/>
            </a:xfrm>
            <a:custGeom>
              <a:avLst/>
              <a:gdLst>
                <a:gd name="connsiteX0" fmla="*/ 1 w 1205004"/>
                <a:gd name="connsiteY0" fmla="*/ 437644 h 1145769"/>
                <a:gd name="connsiteX1" fmla="*/ 602502 w 1205004"/>
                <a:gd name="connsiteY1" fmla="*/ 0 h 1145769"/>
                <a:gd name="connsiteX2" fmla="*/ 1205003 w 1205004"/>
                <a:gd name="connsiteY2" fmla="*/ 437644 h 1145769"/>
                <a:gd name="connsiteX3" fmla="*/ 974868 w 1205004"/>
                <a:gd name="connsiteY3" fmla="*/ 1145766 h 1145769"/>
                <a:gd name="connsiteX4" fmla="*/ 230136 w 1205004"/>
                <a:gd name="connsiteY4" fmla="*/ 1145766 h 1145769"/>
                <a:gd name="connsiteX5" fmla="*/ 1 w 1205004"/>
                <a:gd name="connsiteY5" fmla="*/ 437644 h 1145769"/>
                <a:gd name="connsiteX0" fmla="*/ 0 w 1264671"/>
                <a:gd name="connsiteY0" fmla="*/ 465620 h 1145766"/>
                <a:gd name="connsiteX1" fmla="*/ 662170 w 1264671"/>
                <a:gd name="connsiteY1" fmla="*/ 0 h 1145766"/>
                <a:gd name="connsiteX2" fmla="*/ 1264671 w 1264671"/>
                <a:gd name="connsiteY2" fmla="*/ 437644 h 1145766"/>
                <a:gd name="connsiteX3" fmla="*/ 1034536 w 1264671"/>
                <a:gd name="connsiteY3" fmla="*/ 1145766 h 1145766"/>
                <a:gd name="connsiteX4" fmla="*/ 289804 w 1264671"/>
                <a:gd name="connsiteY4" fmla="*/ 1145766 h 1145766"/>
                <a:gd name="connsiteX5" fmla="*/ 0 w 1264671"/>
                <a:gd name="connsiteY5" fmla="*/ 465620 h 1145766"/>
                <a:gd name="connsiteX0" fmla="*/ 0 w 1264671"/>
                <a:gd name="connsiteY0" fmla="*/ 465620 h 1151367"/>
                <a:gd name="connsiteX1" fmla="*/ 662170 w 1264671"/>
                <a:gd name="connsiteY1" fmla="*/ 0 h 1151367"/>
                <a:gd name="connsiteX2" fmla="*/ 1264671 w 1264671"/>
                <a:gd name="connsiteY2" fmla="*/ 437644 h 1151367"/>
                <a:gd name="connsiteX3" fmla="*/ 1034536 w 1264671"/>
                <a:gd name="connsiteY3" fmla="*/ 1145766 h 1151367"/>
                <a:gd name="connsiteX4" fmla="*/ 219644 w 1264671"/>
                <a:gd name="connsiteY4" fmla="*/ 1151367 h 1151367"/>
                <a:gd name="connsiteX5" fmla="*/ 0 w 1264671"/>
                <a:gd name="connsiteY5" fmla="*/ 465620 h 1151367"/>
                <a:gd name="connsiteX0" fmla="*/ 0 w 1264671"/>
                <a:gd name="connsiteY0" fmla="*/ 465620 h 1151367"/>
                <a:gd name="connsiteX1" fmla="*/ 662170 w 1264671"/>
                <a:gd name="connsiteY1" fmla="*/ 0 h 1151367"/>
                <a:gd name="connsiteX2" fmla="*/ 1264671 w 1264671"/>
                <a:gd name="connsiteY2" fmla="*/ 437644 h 1151367"/>
                <a:gd name="connsiteX3" fmla="*/ 1046885 w 1264671"/>
                <a:gd name="connsiteY3" fmla="*/ 1094484 h 1151367"/>
                <a:gd name="connsiteX4" fmla="*/ 219644 w 1264671"/>
                <a:gd name="connsiteY4" fmla="*/ 1151367 h 1151367"/>
                <a:gd name="connsiteX5" fmla="*/ 0 w 1264671"/>
                <a:gd name="connsiteY5" fmla="*/ 465620 h 1151367"/>
                <a:gd name="connsiteX0" fmla="*/ 0 w 1347179"/>
                <a:gd name="connsiteY0" fmla="*/ 465620 h 1151367"/>
                <a:gd name="connsiteX1" fmla="*/ 662170 w 1347179"/>
                <a:gd name="connsiteY1" fmla="*/ 0 h 1151367"/>
                <a:gd name="connsiteX2" fmla="*/ 1347179 w 1347179"/>
                <a:gd name="connsiteY2" fmla="*/ 380760 h 1151367"/>
                <a:gd name="connsiteX3" fmla="*/ 1046885 w 1347179"/>
                <a:gd name="connsiteY3" fmla="*/ 1094484 h 1151367"/>
                <a:gd name="connsiteX4" fmla="*/ 219644 w 1347179"/>
                <a:gd name="connsiteY4" fmla="*/ 1151367 h 1151367"/>
                <a:gd name="connsiteX5" fmla="*/ 0 w 1347179"/>
                <a:gd name="connsiteY5" fmla="*/ 465620 h 1151367"/>
                <a:gd name="connsiteX0" fmla="*/ 0 w 1347179"/>
                <a:gd name="connsiteY0" fmla="*/ 606406 h 1292153"/>
                <a:gd name="connsiteX1" fmla="*/ 632553 w 1347179"/>
                <a:gd name="connsiteY1" fmla="*/ 0 h 1292153"/>
                <a:gd name="connsiteX2" fmla="*/ 1347179 w 1347179"/>
                <a:gd name="connsiteY2" fmla="*/ 521546 h 1292153"/>
                <a:gd name="connsiteX3" fmla="*/ 1046885 w 1347179"/>
                <a:gd name="connsiteY3" fmla="*/ 1235270 h 1292153"/>
                <a:gd name="connsiteX4" fmla="*/ 219644 w 1347179"/>
                <a:gd name="connsiteY4" fmla="*/ 1292153 h 1292153"/>
                <a:gd name="connsiteX5" fmla="*/ 0 w 1347179"/>
                <a:gd name="connsiteY5" fmla="*/ 606406 h 1292153"/>
                <a:gd name="connsiteX0" fmla="*/ 0 w 1347179"/>
                <a:gd name="connsiteY0" fmla="*/ 483106 h 1168853"/>
                <a:gd name="connsiteX1" fmla="*/ 699464 w 1347179"/>
                <a:gd name="connsiteY1" fmla="*/ 0 h 1168853"/>
                <a:gd name="connsiteX2" fmla="*/ 1347179 w 1347179"/>
                <a:gd name="connsiteY2" fmla="*/ 398246 h 1168853"/>
                <a:gd name="connsiteX3" fmla="*/ 1046885 w 1347179"/>
                <a:gd name="connsiteY3" fmla="*/ 1111970 h 1168853"/>
                <a:gd name="connsiteX4" fmla="*/ 219644 w 1347179"/>
                <a:gd name="connsiteY4" fmla="*/ 1168853 h 1168853"/>
                <a:gd name="connsiteX5" fmla="*/ 0 w 1347179"/>
                <a:gd name="connsiteY5" fmla="*/ 483106 h 1168853"/>
                <a:gd name="connsiteX0" fmla="*/ 0 w 1347179"/>
                <a:gd name="connsiteY0" fmla="*/ 483106 h 1264206"/>
                <a:gd name="connsiteX1" fmla="*/ 699464 w 1347179"/>
                <a:gd name="connsiteY1" fmla="*/ 0 h 1264206"/>
                <a:gd name="connsiteX2" fmla="*/ 1347179 w 1347179"/>
                <a:gd name="connsiteY2" fmla="*/ 398246 h 1264206"/>
                <a:gd name="connsiteX3" fmla="*/ 1046885 w 1347179"/>
                <a:gd name="connsiteY3" fmla="*/ 1111970 h 1264206"/>
                <a:gd name="connsiteX4" fmla="*/ 55088 w 1347179"/>
                <a:gd name="connsiteY4" fmla="*/ 1264206 h 1264206"/>
                <a:gd name="connsiteX5" fmla="*/ 0 w 1347179"/>
                <a:gd name="connsiteY5" fmla="*/ 483106 h 1264206"/>
                <a:gd name="connsiteX0" fmla="*/ 0 w 1347179"/>
                <a:gd name="connsiteY0" fmla="*/ 483106 h 1180273"/>
                <a:gd name="connsiteX1" fmla="*/ 699464 w 1347179"/>
                <a:gd name="connsiteY1" fmla="*/ 0 h 1180273"/>
                <a:gd name="connsiteX2" fmla="*/ 1347179 w 1347179"/>
                <a:gd name="connsiteY2" fmla="*/ 398246 h 1180273"/>
                <a:gd name="connsiteX3" fmla="*/ 1046885 w 1347179"/>
                <a:gd name="connsiteY3" fmla="*/ 1111970 h 1180273"/>
                <a:gd name="connsiteX4" fmla="*/ 234096 w 1347179"/>
                <a:gd name="connsiteY4" fmla="*/ 1180273 h 1180273"/>
                <a:gd name="connsiteX5" fmla="*/ 0 w 1347179"/>
                <a:gd name="connsiteY5" fmla="*/ 483106 h 1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179" h="1180273">
                  <a:moveTo>
                    <a:pt x="0" y="483106"/>
                  </a:moveTo>
                  <a:lnTo>
                    <a:pt x="699464" y="0"/>
                  </a:lnTo>
                  <a:lnTo>
                    <a:pt x="1347179" y="398246"/>
                  </a:lnTo>
                  <a:lnTo>
                    <a:pt x="1046885" y="1111970"/>
                  </a:lnTo>
                  <a:lnTo>
                    <a:pt x="234096" y="1180273"/>
                  </a:lnTo>
                  <a:lnTo>
                    <a:pt x="0" y="483106"/>
                  </a:lnTo>
                  <a:close/>
                </a:path>
              </a:pathLst>
            </a:custGeom>
            <a:solidFill>
              <a:srgbClr val="FBC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20" name="Forme libre 19"/>
            <p:cNvSpPr/>
            <p:nvPr userDrawn="1"/>
          </p:nvSpPr>
          <p:spPr>
            <a:xfrm>
              <a:off x="7210119" y="1918018"/>
              <a:ext cx="700215" cy="601361"/>
            </a:xfrm>
            <a:custGeom>
              <a:avLst/>
              <a:gdLst>
                <a:gd name="connsiteX0" fmla="*/ 74141 w 568411"/>
                <a:gd name="connsiteY0" fmla="*/ 115329 h 601362"/>
                <a:gd name="connsiteX1" fmla="*/ 0 w 568411"/>
                <a:gd name="connsiteY1" fmla="*/ 601362 h 601362"/>
                <a:gd name="connsiteX2" fmla="*/ 560173 w 568411"/>
                <a:gd name="connsiteY2" fmla="*/ 428367 h 601362"/>
                <a:gd name="connsiteX3" fmla="*/ 568411 w 568411"/>
                <a:gd name="connsiteY3" fmla="*/ 0 h 601362"/>
                <a:gd name="connsiteX4" fmla="*/ 74141 w 568411"/>
                <a:gd name="connsiteY4" fmla="*/ 115329 h 601362"/>
                <a:gd name="connsiteX0" fmla="*/ 0 w 626076"/>
                <a:gd name="connsiteY0" fmla="*/ 82378 h 601362"/>
                <a:gd name="connsiteX1" fmla="*/ 57665 w 626076"/>
                <a:gd name="connsiteY1" fmla="*/ 601362 h 601362"/>
                <a:gd name="connsiteX2" fmla="*/ 617838 w 626076"/>
                <a:gd name="connsiteY2" fmla="*/ 428367 h 601362"/>
                <a:gd name="connsiteX3" fmla="*/ 626076 w 626076"/>
                <a:gd name="connsiteY3" fmla="*/ 0 h 601362"/>
                <a:gd name="connsiteX4" fmla="*/ 0 w 626076"/>
                <a:gd name="connsiteY4" fmla="*/ 82378 h 601362"/>
                <a:gd name="connsiteX0" fmla="*/ 0 w 617838"/>
                <a:gd name="connsiteY0" fmla="*/ 98854 h 617838"/>
                <a:gd name="connsiteX1" fmla="*/ 57665 w 617838"/>
                <a:gd name="connsiteY1" fmla="*/ 617838 h 617838"/>
                <a:gd name="connsiteX2" fmla="*/ 617838 w 617838"/>
                <a:gd name="connsiteY2" fmla="*/ 444843 h 617838"/>
                <a:gd name="connsiteX3" fmla="*/ 617838 w 617838"/>
                <a:gd name="connsiteY3" fmla="*/ 0 h 617838"/>
                <a:gd name="connsiteX4" fmla="*/ 0 w 617838"/>
                <a:gd name="connsiteY4" fmla="*/ 98854 h 617838"/>
                <a:gd name="connsiteX0" fmla="*/ 65902 w 683740"/>
                <a:gd name="connsiteY0" fmla="*/ 98854 h 650789"/>
                <a:gd name="connsiteX1" fmla="*/ 0 w 683740"/>
                <a:gd name="connsiteY1" fmla="*/ 650789 h 650789"/>
                <a:gd name="connsiteX2" fmla="*/ 683740 w 683740"/>
                <a:gd name="connsiteY2" fmla="*/ 444843 h 650789"/>
                <a:gd name="connsiteX3" fmla="*/ 683740 w 683740"/>
                <a:gd name="connsiteY3" fmla="*/ 0 h 650789"/>
                <a:gd name="connsiteX4" fmla="*/ 65902 w 683740"/>
                <a:gd name="connsiteY4" fmla="*/ 98854 h 650789"/>
                <a:gd name="connsiteX0" fmla="*/ 41189 w 659027"/>
                <a:gd name="connsiteY0" fmla="*/ 98854 h 518983"/>
                <a:gd name="connsiteX1" fmla="*/ 0 w 659027"/>
                <a:gd name="connsiteY1" fmla="*/ 518983 h 518983"/>
                <a:gd name="connsiteX2" fmla="*/ 659027 w 659027"/>
                <a:gd name="connsiteY2" fmla="*/ 444843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42551 w 659027"/>
                <a:gd name="connsiteY2" fmla="*/ 247135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59027 w 659027"/>
                <a:gd name="connsiteY2" fmla="*/ 288324 h 518983"/>
                <a:gd name="connsiteX3" fmla="*/ 659027 w 659027"/>
                <a:gd name="connsiteY3" fmla="*/ 0 h 518983"/>
                <a:gd name="connsiteX4" fmla="*/ 41189 w 659027"/>
                <a:gd name="connsiteY4" fmla="*/ 98854 h 518983"/>
                <a:gd name="connsiteX0" fmla="*/ 41189 w 667265"/>
                <a:gd name="connsiteY0" fmla="*/ 148281 h 568410"/>
                <a:gd name="connsiteX1" fmla="*/ 0 w 667265"/>
                <a:gd name="connsiteY1" fmla="*/ 568410 h 568410"/>
                <a:gd name="connsiteX2" fmla="*/ 659027 w 667265"/>
                <a:gd name="connsiteY2" fmla="*/ 337751 h 568410"/>
                <a:gd name="connsiteX3" fmla="*/ 667265 w 667265"/>
                <a:gd name="connsiteY3" fmla="*/ 0 h 568410"/>
                <a:gd name="connsiteX4" fmla="*/ 41189 w 667265"/>
                <a:gd name="connsiteY4" fmla="*/ 148281 h 568410"/>
                <a:gd name="connsiteX0" fmla="*/ 32951 w 667265"/>
                <a:gd name="connsiteY0" fmla="*/ 90616 h 568410"/>
                <a:gd name="connsiteX1" fmla="*/ 0 w 667265"/>
                <a:gd name="connsiteY1" fmla="*/ 568410 h 568410"/>
                <a:gd name="connsiteX2" fmla="*/ 659027 w 667265"/>
                <a:gd name="connsiteY2" fmla="*/ 337751 h 568410"/>
                <a:gd name="connsiteX3" fmla="*/ 667265 w 667265"/>
                <a:gd name="connsiteY3" fmla="*/ 0 h 568410"/>
                <a:gd name="connsiteX4" fmla="*/ 32951 w 667265"/>
                <a:gd name="connsiteY4" fmla="*/ 90616 h 568410"/>
                <a:gd name="connsiteX0" fmla="*/ 0 w 634314"/>
                <a:gd name="connsiteY0" fmla="*/ 90616 h 510745"/>
                <a:gd name="connsiteX1" fmla="*/ 131806 w 634314"/>
                <a:gd name="connsiteY1" fmla="*/ 510745 h 510745"/>
                <a:gd name="connsiteX2" fmla="*/ 626076 w 634314"/>
                <a:gd name="connsiteY2" fmla="*/ 337751 h 510745"/>
                <a:gd name="connsiteX3" fmla="*/ 634314 w 634314"/>
                <a:gd name="connsiteY3" fmla="*/ 0 h 510745"/>
                <a:gd name="connsiteX4" fmla="*/ 0 w 634314"/>
                <a:gd name="connsiteY4" fmla="*/ 90616 h 510745"/>
                <a:gd name="connsiteX0" fmla="*/ 49426 w 683740"/>
                <a:gd name="connsiteY0" fmla="*/ 90616 h 584885"/>
                <a:gd name="connsiteX1" fmla="*/ 0 w 683740"/>
                <a:gd name="connsiteY1" fmla="*/ 584885 h 584885"/>
                <a:gd name="connsiteX2" fmla="*/ 675502 w 683740"/>
                <a:gd name="connsiteY2" fmla="*/ 337751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469556 w 683740"/>
                <a:gd name="connsiteY2" fmla="*/ 296562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675502 w 683740"/>
                <a:gd name="connsiteY2" fmla="*/ 345989 h 584885"/>
                <a:gd name="connsiteX3" fmla="*/ 683740 w 683740"/>
                <a:gd name="connsiteY3" fmla="*/ 0 h 584885"/>
                <a:gd name="connsiteX4" fmla="*/ 49426 w 683740"/>
                <a:gd name="connsiteY4" fmla="*/ 90616 h 584885"/>
                <a:gd name="connsiteX0" fmla="*/ 49426 w 675502"/>
                <a:gd name="connsiteY0" fmla="*/ 230660 h 724929"/>
                <a:gd name="connsiteX1" fmla="*/ 0 w 675502"/>
                <a:gd name="connsiteY1" fmla="*/ 724929 h 724929"/>
                <a:gd name="connsiteX2" fmla="*/ 675502 w 675502"/>
                <a:gd name="connsiteY2" fmla="*/ 486033 h 724929"/>
                <a:gd name="connsiteX3" fmla="*/ 354226 w 675502"/>
                <a:gd name="connsiteY3" fmla="*/ 0 h 724929"/>
                <a:gd name="connsiteX4" fmla="*/ 49426 w 675502"/>
                <a:gd name="connsiteY4" fmla="*/ 230660 h 724929"/>
                <a:gd name="connsiteX0" fmla="*/ 49426 w 700215"/>
                <a:gd name="connsiteY0" fmla="*/ 107092 h 601361"/>
                <a:gd name="connsiteX1" fmla="*/ 0 w 700215"/>
                <a:gd name="connsiteY1" fmla="*/ 601361 h 601361"/>
                <a:gd name="connsiteX2" fmla="*/ 675502 w 700215"/>
                <a:gd name="connsiteY2" fmla="*/ 362465 h 601361"/>
                <a:gd name="connsiteX3" fmla="*/ 700215 w 700215"/>
                <a:gd name="connsiteY3" fmla="*/ 0 h 601361"/>
                <a:gd name="connsiteX4" fmla="*/ 49426 w 700215"/>
                <a:gd name="connsiteY4" fmla="*/ 107092 h 60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15" h="601361">
                  <a:moveTo>
                    <a:pt x="49426" y="107092"/>
                  </a:moveTo>
                  <a:lnTo>
                    <a:pt x="0" y="601361"/>
                  </a:lnTo>
                  <a:lnTo>
                    <a:pt x="675502" y="362465"/>
                  </a:lnTo>
                  <a:lnTo>
                    <a:pt x="700215" y="0"/>
                  </a:lnTo>
                  <a:lnTo>
                    <a:pt x="49426" y="107092"/>
                  </a:lnTo>
                  <a:close/>
                </a:path>
              </a:pathLst>
            </a:custGeom>
            <a:solidFill>
              <a:srgbClr val="35B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grpSp>
      <p:sp>
        <p:nvSpPr>
          <p:cNvPr id="21" name="Pentagone 20"/>
          <p:cNvSpPr>
            <a:spLocks noChangeAspect="1"/>
          </p:cNvSpPr>
          <p:nvPr userDrawn="1"/>
        </p:nvSpPr>
        <p:spPr>
          <a:xfrm>
            <a:off x="8470766" y="6483924"/>
            <a:ext cx="144000" cy="137493"/>
          </a:xfrm>
          <a:prstGeom prst="pentagon">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Tree>
    <p:extLst>
      <p:ext uri="{BB962C8B-B14F-4D97-AF65-F5344CB8AC3E}">
        <p14:creationId xmlns:p14="http://schemas.microsoft.com/office/powerpoint/2010/main" val="3058783333"/>
      </p:ext>
    </p:extLst>
  </p:cSld>
  <p:clrMapOvr>
    <a:masterClrMapping/>
  </p:clrMapOvr>
  <p:extLst>
    <p:ext uri="{DCECCB84-F9BA-43D5-87BE-67443E8EF086}">
      <p15:sldGuideLst xmlns:p15="http://schemas.microsoft.com/office/powerpoint/2012/main">
        <p15:guide id="1" orient="horz" pos="2155">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n-ContentText-1col">
    <p:spTree>
      <p:nvGrpSpPr>
        <p:cNvPr id="1" name=""/>
        <p:cNvGrpSpPr/>
        <p:nvPr/>
      </p:nvGrpSpPr>
      <p:grpSpPr>
        <a:xfrm>
          <a:off x="0" y="0"/>
          <a:ext cx="0" cy="0"/>
          <a:chOff x="0" y="0"/>
          <a:chExt cx="0" cy="0"/>
        </a:xfrm>
      </p:grpSpPr>
      <p:sp>
        <p:nvSpPr>
          <p:cNvPr id="2" name="Titre 1"/>
          <p:cNvSpPr>
            <a:spLocks noGrp="1"/>
          </p:cNvSpPr>
          <p:nvPr>
            <p:ph type="title"/>
          </p:nvPr>
        </p:nvSpPr>
        <p:spPr>
          <a:xfrm>
            <a:off x="720004" y="1804595"/>
            <a:ext cx="7704000" cy="493700"/>
          </a:xfrm>
        </p:spPr>
        <p:txBody>
          <a:bodyPr/>
          <a:lstStyle/>
          <a:p>
            <a:r>
              <a:rPr lang="fr-FR"/>
              <a:t>Modifiez le style du titre</a:t>
            </a:r>
            <a:endParaRPr lang="fr-FR" dirty="0"/>
          </a:p>
        </p:txBody>
      </p:sp>
      <p:sp>
        <p:nvSpPr>
          <p:cNvPr id="10" name="Espace réservé du texte 9"/>
          <p:cNvSpPr>
            <a:spLocks noGrp="1"/>
          </p:cNvSpPr>
          <p:nvPr>
            <p:ph type="body" sz="quarter" idx="13"/>
          </p:nvPr>
        </p:nvSpPr>
        <p:spPr>
          <a:xfrm>
            <a:off x="720001" y="2298295"/>
            <a:ext cx="7699327" cy="3194812"/>
          </a:xfrm>
        </p:spPr>
        <p:txBody>
          <a:bodyPr numCol="1" spcCol="180000"/>
          <a:lstStyle>
            <a:lvl1pPr>
              <a:defRPr b="1" i="0">
                <a:latin typeface="Arial" charset="0"/>
                <a:ea typeface="Arial" charset="0"/>
                <a:cs typeface="Arial" charset="0"/>
              </a:defRPr>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Rectangle 6"/>
          <p:cNvSpPr/>
          <p:nvPr userDrawn="1"/>
        </p:nvSpPr>
        <p:spPr>
          <a:xfrm>
            <a:off x="0" y="6216102"/>
            <a:ext cx="9180576" cy="641898"/>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8" name="Espace réservé de la date 2"/>
          <p:cNvSpPr>
            <a:spLocks noGrp="1"/>
          </p:cNvSpPr>
          <p:nvPr>
            <p:ph type="dt" sz="half" idx="2"/>
          </p:nvPr>
        </p:nvSpPr>
        <p:spPr>
          <a:xfrm>
            <a:off x="6361927" y="6378151"/>
            <a:ext cx="2057400" cy="36512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pPr defTabSz="457200" fontAlgn="base">
              <a:spcBef>
                <a:spcPct val="0"/>
              </a:spcBef>
              <a:spcAft>
                <a:spcPct val="0"/>
              </a:spcAft>
            </a:pPr>
            <a:r>
              <a:rPr lang="fr-FR" dirty="0"/>
              <a:t>28 octobre 2016</a:t>
            </a:r>
          </a:p>
        </p:txBody>
      </p:sp>
      <p:sp>
        <p:nvSpPr>
          <p:cNvPr id="9" name="Espace réservé du pied de page 3"/>
          <p:cNvSpPr>
            <a:spLocks noGrp="1"/>
          </p:cNvSpPr>
          <p:nvPr>
            <p:ph type="ftr" sz="quarter" idx="3"/>
          </p:nvPr>
        </p:nvSpPr>
        <p:spPr>
          <a:xfrm>
            <a:off x="360000" y="6496542"/>
            <a:ext cx="3086100" cy="202253"/>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pPr defTabSz="457200" fontAlgn="base">
              <a:spcBef>
                <a:spcPct val="0"/>
              </a:spcBef>
              <a:spcAft>
                <a:spcPct val="0"/>
              </a:spcAft>
            </a:pPr>
            <a:endParaRPr lang="fr-FR" dirty="0"/>
          </a:p>
        </p:txBody>
      </p:sp>
      <p:sp>
        <p:nvSpPr>
          <p:cNvPr id="11" name="Espace réservé du numéro de diapositive 4"/>
          <p:cNvSpPr>
            <a:spLocks noGrp="1"/>
          </p:cNvSpPr>
          <p:nvPr>
            <p:ph type="sldNum" sz="quarter" idx="4"/>
          </p:nvPr>
        </p:nvSpPr>
        <p:spPr>
          <a:xfrm>
            <a:off x="8666205" y="6378151"/>
            <a:ext cx="368128" cy="365125"/>
          </a:xfrm>
          <a:prstGeom prst="rect">
            <a:avLst/>
          </a:prstGeom>
        </p:spPr>
        <p:txBody>
          <a:bodyPr lIns="0" tIns="0" rIns="0" bIns="0" anchor="ctr" anchorCtr="0"/>
          <a:lstStyle>
            <a:lvl1pPr algn="l">
              <a:defRPr sz="1050">
                <a:solidFill>
                  <a:srgbClr val="FFFFFF"/>
                </a:solidFill>
              </a:defRPr>
            </a:lvl1pPr>
          </a:lstStyle>
          <a:p>
            <a:pPr defTabSz="457200" fontAlgn="base">
              <a:spcBef>
                <a:spcPct val="0"/>
              </a:spcBef>
              <a:spcAft>
                <a:spcPct val="0"/>
              </a:spcAft>
            </a:pPr>
            <a:fld id="{9D7EC0D4-C4D4-784B-B144-181491B88AD4}" type="slidenum">
              <a:rPr lang="fr-FR" smtClean="0">
                <a:ea typeface="ＭＳ Ｐゴシック" charset="0"/>
              </a:rPr>
              <a:pPr defTabSz="457200" fontAlgn="base">
                <a:spcBef>
                  <a:spcPct val="0"/>
                </a:spcBef>
                <a:spcAft>
                  <a:spcPct val="0"/>
                </a:spcAft>
              </a:pPr>
              <a:t>‹nº›</a:t>
            </a:fld>
            <a:endParaRPr lang="fr-FR" dirty="0">
              <a:ea typeface="ＭＳ Ｐゴシック" charset="0"/>
            </a:endParaRPr>
          </a:p>
        </p:txBody>
      </p:sp>
      <p:sp>
        <p:nvSpPr>
          <p:cNvPr id="15" name="Pentagone 14"/>
          <p:cNvSpPr>
            <a:spLocks noChangeAspect="1"/>
          </p:cNvSpPr>
          <p:nvPr userDrawn="1"/>
        </p:nvSpPr>
        <p:spPr>
          <a:xfrm>
            <a:off x="8470766" y="6483924"/>
            <a:ext cx="144000" cy="13749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Tree>
    <p:extLst>
      <p:ext uri="{BB962C8B-B14F-4D97-AF65-F5344CB8AC3E}">
        <p14:creationId xmlns:p14="http://schemas.microsoft.com/office/powerpoint/2010/main" val="67966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n-ContentText-2col">
    <p:spTree>
      <p:nvGrpSpPr>
        <p:cNvPr id="1" name=""/>
        <p:cNvGrpSpPr/>
        <p:nvPr/>
      </p:nvGrpSpPr>
      <p:grpSpPr>
        <a:xfrm>
          <a:off x="0" y="0"/>
          <a:ext cx="0" cy="0"/>
          <a:chOff x="0" y="0"/>
          <a:chExt cx="0" cy="0"/>
        </a:xfrm>
      </p:grpSpPr>
      <p:sp>
        <p:nvSpPr>
          <p:cNvPr id="11" name="Espace réservé du texte 3"/>
          <p:cNvSpPr>
            <a:spLocks noGrp="1"/>
          </p:cNvSpPr>
          <p:nvPr>
            <p:ph type="body" sz="quarter" idx="17"/>
          </p:nvPr>
        </p:nvSpPr>
        <p:spPr>
          <a:xfrm>
            <a:off x="720000" y="1804595"/>
            <a:ext cx="3600000" cy="1701514"/>
          </a:xfrm>
          <a:ln w="31750">
            <a:noFill/>
          </a:ln>
        </p:spPr>
        <p:txBody>
          <a:bodyPr wrap="square"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cxnSp>
        <p:nvCxnSpPr>
          <p:cNvPr id="7" name="Connecteur droit 6"/>
          <p:cNvCxnSpPr/>
          <p:nvPr userDrawn="1"/>
        </p:nvCxnSpPr>
        <p:spPr>
          <a:xfrm>
            <a:off x="4572666" y="1804595"/>
            <a:ext cx="0" cy="3330231"/>
          </a:xfrm>
          <a:prstGeom prst="line">
            <a:avLst/>
          </a:prstGeom>
          <a:ln>
            <a:solidFill>
              <a:srgbClr val="878375"/>
            </a:solidFill>
          </a:ln>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0" y="6216102"/>
            <a:ext cx="9180576" cy="641898"/>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18" name="Espace réservé de la date 2"/>
          <p:cNvSpPr>
            <a:spLocks noGrp="1"/>
          </p:cNvSpPr>
          <p:nvPr>
            <p:ph type="dt" sz="half" idx="2"/>
          </p:nvPr>
        </p:nvSpPr>
        <p:spPr>
          <a:xfrm>
            <a:off x="6361927" y="6378151"/>
            <a:ext cx="2057400" cy="36512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pPr defTabSz="457200" fontAlgn="base">
              <a:spcBef>
                <a:spcPct val="0"/>
              </a:spcBef>
              <a:spcAft>
                <a:spcPct val="0"/>
              </a:spcAft>
            </a:pPr>
            <a:r>
              <a:rPr lang="fr-FR" dirty="0"/>
              <a:t>28 octobre 2016</a:t>
            </a:r>
          </a:p>
        </p:txBody>
      </p:sp>
      <p:sp>
        <p:nvSpPr>
          <p:cNvPr id="20" name="Espace réservé du numéro de diapositive 4"/>
          <p:cNvSpPr>
            <a:spLocks noGrp="1"/>
          </p:cNvSpPr>
          <p:nvPr>
            <p:ph type="sldNum" sz="quarter" idx="4"/>
          </p:nvPr>
        </p:nvSpPr>
        <p:spPr>
          <a:xfrm>
            <a:off x="8666205" y="6378151"/>
            <a:ext cx="368128" cy="365125"/>
          </a:xfrm>
          <a:prstGeom prst="rect">
            <a:avLst/>
          </a:prstGeom>
        </p:spPr>
        <p:txBody>
          <a:bodyPr lIns="0" tIns="0" rIns="0" bIns="0" anchor="ctr" anchorCtr="0"/>
          <a:lstStyle>
            <a:lvl1pPr algn="l">
              <a:defRPr sz="1050">
                <a:solidFill>
                  <a:srgbClr val="FFFFFF"/>
                </a:solidFill>
              </a:defRPr>
            </a:lvl1pPr>
          </a:lstStyle>
          <a:p>
            <a:pPr defTabSz="457200" fontAlgn="base">
              <a:spcBef>
                <a:spcPct val="0"/>
              </a:spcBef>
              <a:spcAft>
                <a:spcPct val="0"/>
              </a:spcAft>
            </a:pPr>
            <a:fld id="{9D7EC0D4-C4D4-784B-B144-181491B88AD4}" type="slidenum">
              <a:rPr lang="fr-FR" smtClean="0">
                <a:ea typeface="ＭＳ Ｐゴシック" charset="0"/>
              </a:rPr>
              <a:pPr defTabSz="457200" fontAlgn="base">
                <a:spcBef>
                  <a:spcPct val="0"/>
                </a:spcBef>
                <a:spcAft>
                  <a:spcPct val="0"/>
                </a:spcAft>
              </a:pPr>
              <a:t>‹nº›</a:t>
            </a:fld>
            <a:endParaRPr lang="fr-FR" dirty="0">
              <a:ea typeface="ＭＳ Ｐゴシック" charset="0"/>
            </a:endParaRPr>
          </a:p>
        </p:txBody>
      </p:sp>
      <p:sp>
        <p:nvSpPr>
          <p:cNvPr id="21" name="Pentagone 20"/>
          <p:cNvSpPr>
            <a:spLocks noChangeAspect="1"/>
          </p:cNvSpPr>
          <p:nvPr userDrawn="1"/>
        </p:nvSpPr>
        <p:spPr>
          <a:xfrm>
            <a:off x="8470766" y="6483924"/>
            <a:ext cx="144000" cy="13749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22" name="Espace réservé du pied de page 3"/>
          <p:cNvSpPr>
            <a:spLocks noGrp="1"/>
          </p:cNvSpPr>
          <p:nvPr>
            <p:ph type="ftr" sz="quarter" idx="3"/>
          </p:nvPr>
        </p:nvSpPr>
        <p:spPr>
          <a:xfrm>
            <a:off x="360000" y="6496542"/>
            <a:ext cx="3086100" cy="202253"/>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pPr defTabSz="457200" fontAlgn="base">
              <a:spcBef>
                <a:spcPct val="0"/>
              </a:spcBef>
              <a:spcAft>
                <a:spcPct val="0"/>
              </a:spcAft>
            </a:pPr>
            <a:endParaRPr lang="fr-FR" dirty="0"/>
          </a:p>
        </p:txBody>
      </p:sp>
      <p:sp>
        <p:nvSpPr>
          <p:cNvPr id="12" name="Espace réservé du texte 3"/>
          <p:cNvSpPr>
            <a:spLocks noGrp="1"/>
          </p:cNvSpPr>
          <p:nvPr>
            <p:ph type="body" sz="quarter" idx="18"/>
          </p:nvPr>
        </p:nvSpPr>
        <p:spPr>
          <a:xfrm>
            <a:off x="4824000" y="1804595"/>
            <a:ext cx="3600000" cy="1701514"/>
          </a:xfrm>
          <a:ln w="31750">
            <a:noFill/>
          </a:ln>
        </p:spPr>
        <p:txBody>
          <a:bodyPr wrap="square"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678833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en-ContentText-3col">
    <p:spTree>
      <p:nvGrpSpPr>
        <p:cNvPr id="1" name=""/>
        <p:cNvGrpSpPr/>
        <p:nvPr/>
      </p:nvGrpSpPr>
      <p:grpSpPr>
        <a:xfrm>
          <a:off x="0" y="0"/>
          <a:ext cx="0" cy="0"/>
          <a:chOff x="0" y="0"/>
          <a:chExt cx="0" cy="0"/>
        </a:xfrm>
      </p:grpSpPr>
      <p:sp>
        <p:nvSpPr>
          <p:cNvPr id="11" name="Espace réservé du texte 3"/>
          <p:cNvSpPr>
            <a:spLocks noGrp="1"/>
          </p:cNvSpPr>
          <p:nvPr>
            <p:ph type="body" sz="quarter" idx="17"/>
          </p:nvPr>
        </p:nvSpPr>
        <p:spPr>
          <a:xfrm>
            <a:off x="720000" y="1804594"/>
            <a:ext cx="2340000" cy="1697182"/>
          </a:xfrm>
          <a:ln w="31750">
            <a:noFill/>
          </a:ln>
        </p:spPr>
        <p:txBody>
          <a:bodyPr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texte 3"/>
          <p:cNvSpPr>
            <a:spLocks noGrp="1"/>
          </p:cNvSpPr>
          <p:nvPr>
            <p:ph type="body" sz="quarter" idx="18"/>
          </p:nvPr>
        </p:nvSpPr>
        <p:spPr>
          <a:xfrm>
            <a:off x="3402000" y="1804594"/>
            <a:ext cx="2340000" cy="1697182"/>
          </a:xfrm>
          <a:ln w="31750">
            <a:noFill/>
          </a:ln>
        </p:spPr>
        <p:txBody>
          <a:bodyPr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6" name="Espace réservé du texte 3"/>
          <p:cNvSpPr>
            <a:spLocks noGrp="1"/>
          </p:cNvSpPr>
          <p:nvPr>
            <p:ph type="body" sz="quarter" idx="19"/>
          </p:nvPr>
        </p:nvSpPr>
        <p:spPr>
          <a:xfrm>
            <a:off x="6084000" y="1804595"/>
            <a:ext cx="2340000" cy="1697182"/>
          </a:xfrm>
          <a:ln w="31750">
            <a:noFill/>
          </a:ln>
        </p:spPr>
        <p:txBody>
          <a:bodyPr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cxnSp>
        <p:nvCxnSpPr>
          <p:cNvPr id="7" name="Connecteur droit 6"/>
          <p:cNvCxnSpPr/>
          <p:nvPr userDrawn="1"/>
        </p:nvCxnSpPr>
        <p:spPr>
          <a:xfrm>
            <a:off x="3231000" y="1804594"/>
            <a:ext cx="0" cy="3330231"/>
          </a:xfrm>
          <a:prstGeom prst="line">
            <a:avLst/>
          </a:prstGeom>
          <a:ln>
            <a:solidFill>
              <a:srgbClr val="878375"/>
            </a:solidFil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a:off x="5913000" y="1804595"/>
            <a:ext cx="0" cy="3330231"/>
          </a:xfrm>
          <a:prstGeom prst="line">
            <a:avLst/>
          </a:prstGeom>
          <a:ln>
            <a:solidFill>
              <a:srgbClr val="878375"/>
            </a:solidFill>
          </a:ln>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0" y="6216102"/>
            <a:ext cx="9180576" cy="641898"/>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18" name="Espace réservé de la date 2"/>
          <p:cNvSpPr>
            <a:spLocks noGrp="1"/>
          </p:cNvSpPr>
          <p:nvPr>
            <p:ph type="dt" sz="half" idx="2"/>
          </p:nvPr>
        </p:nvSpPr>
        <p:spPr>
          <a:xfrm>
            <a:off x="6361927" y="6378151"/>
            <a:ext cx="2057400" cy="36512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pPr defTabSz="457200" fontAlgn="base">
              <a:spcBef>
                <a:spcPct val="0"/>
              </a:spcBef>
              <a:spcAft>
                <a:spcPct val="0"/>
              </a:spcAft>
            </a:pPr>
            <a:r>
              <a:rPr lang="fr-FR" dirty="0"/>
              <a:t>28 octobre 2016</a:t>
            </a:r>
          </a:p>
        </p:txBody>
      </p:sp>
      <p:sp>
        <p:nvSpPr>
          <p:cNvPr id="20" name="Espace réservé du numéro de diapositive 4"/>
          <p:cNvSpPr>
            <a:spLocks noGrp="1"/>
          </p:cNvSpPr>
          <p:nvPr>
            <p:ph type="sldNum" sz="quarter" idx="4"/>
          </p:nvPr>
        </p:nvSpPr>
        <p:spPr>
          <a:xfrm>
            <a:off x="8666205" y="6378151"/>
            <a:ext cx="368128" cy="365125"/>
          </a:xfrm>
          <a:prstGeom prst="rect">
            <a:avLst/>
          </a:prstGeom>
        </p:spPr>
        <p:txBody>
          <a:bodyPr lIns="0" tIns="0" rIns="0" bIns="0" anchor="ctr" anchorCtr="0"/>
          <a:lstStyle>
            <a:lvl1pPr algn="l">
              <a:defRPr sz="1050">
                <a:solidFill>
                  <a:srgbClr val="FFFFFF"/>
                </a:solidFill>
              </a:defRPr>
            </a:lvl1pPr>
          </a:lstStyle>
          <a:p>
            <a:pPr defTabSz="457200" fontAlgn="base">
              <a:spcBef>
                <a:spcPct val="0"/>
              </a:spcBef>
              <a:spcAft>
                <a:spcPct val="0"/>
              </a:spcAft>
            </a:pPr>
            <a:fld id="{9D7EC0D4-C4D4-784B-B144-181491B88AD4}" type="slidenum">
              <a:rPr lang="fr-FR" smtClean="0">
                <a:ea typeface="ＭＳ Ｐゴシック" charset="0"/>
              </a:rPr>
              <a:pPr defTabSz="457200" fontAlgn="base">
                <a:spcBef>
                  <a:spcPct val="0"/>
                </a:spcBef>
                <a:spcAft>
                  <a:spcPct val="0"/>
                </a:spcAft>
              </a:pPr>
              <a:t>‹nº›</a:t>
            </a:fld>
            <a:endParaRPr lang="fr-FR" dirty="0">
              <a:ea typeface="ＭＳ Ｐゴシック" charset="0"/>
            </a:endParaRPr>
          </a:p>
        </p:txBody>
      </p:sp>
      <p:sp>
        <p:nvSpPr>
          <p:cNvPr id="21" name="Pentagone 20"/>
          <p:cNvSpPr>
            <a:spLocks noChangeAspect="1"/>
          </p:cNvSpPr>
          <p:nvPr userDrawn="1"/>
        </p:nvSpPr>
        <p:spPr>
          <a:xfrm>
            <a:off x="8470766" y="6483924"/>
            <a:ext cx="144000" cy="13749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22" name="Espace réservé du pied de page 3"/>
          <p:cNvSpPr>
            <a:spLocks noGrp="1"/>
          </p:cNvSpPr>
          <p:nvPr>
            <p:ph type="ftr" sz="quarter" idx="3"/>
          </p:nvPr>
        </p:nvSpPr>
        <p:spPr>
          <a:xfrm>
            <a:off x="360000" y="6496542"/>
            <a:ext cx="3086100" cy="202253"/>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pPr defTabSz="457200" fontAlgn="base">
              <a:spcBef>
                <a:spcPct val="0"/>
              </a:spcBef>
              <a:spcAft>
                <a:spcPct val="0"/>
              </a:spcAft>
            </a:pPr>
            <a:endParaRPr lang="fr-FR" dirty="0"/>
          </a:p>
        </p:txBody>
      </p:sp>
    </p:spTree>
    <p:extLst>
      <p:ext uri="{BB962C8B-B14F-4D97-AF65-F5344CB8AC3E}">
        <p14:creationId xmlns:p14="http://schemas.microsoft.com/office/powerpoint/2010/main" val="256272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ContentText+Frame">
    <p:spTree>
      <p:nvGrpSpPr>
        <p:cNvPr id="1" name=""/>
        <p:cNvGrpSpPr/>
        <p:nvPr/>
      </p:nvGrpSpPr>
      <p:grpSpPr>
        <a:xfrm>
          <a:off x="0" y="0"/>
          <a:ext cx="0" cy="0"/>
          <a:chOff x="0" y="0"/>
          <a:chExt cx="0" cy="0"/>
        </a:xfrm>
      </p:grpSpPr>
      <p:sp>
        <p:nvSpPr>
          <p:cNvPr id="2" name="Titre 1"/>
          <p:cNvSpPr>
            <a:spLocks noGrp="1"/>
          </p:cNvSpPr>
          <p:nvPr>
            <p:ph type="title"/>
          </p:nvPr>
        </p:nvSpPr>
        <p:spPr>
          <a:xfrm>
            <a:off x="720000" y="1804595"/>
            <a:ext cx="4573360" cy="370275"/>
          </a:xfrm>
        </p:spPr>
        <p:txBody>
          <a:bodyPr lIns="0"/>
          <a:lstStyle>
            <a:lvl1pPr>
              <a:defRPr sz="2400"/>
            </a:lvl1pPr>
          </a:lstStyle>
          <a:p>
            <a:r>
              <a:rPr lang="fr-FR"/>
              <a:t>Modifiez le style du titre</a:t>
            </a:r>
            <a:endParaRPr lang="fr-FR" dirty="0"/>
          </a:p>
        </p:txBody>
      </p:sp>
      <p:sp>
        <p:nvSpPr>
          <p:cNvPr id="10" name="Espace réservé du texte 9"/>
          <p:cNvSpPr>
            <a:spLocks noGrp="1"/>
          </p:cNvSpPr>
          <p:nvPr>
            <p:ph type="body" sz="quarter" idx="13"/>
          </p:nvPr>
        </p:nvSpPr>
        <p:spPr>
          <a:xfrm>
            <a:off x="720000" y="2174870"/>
            <a:ext cx="4573360" cy="2145413"/>
          </a:xfrm>
        </p:spPr>
        <p:txBody>
          <a:bodyPr/>
          <a:lstStyle>
            <a:lvl1pPr marL="7938" indent="0">
              <a:buFont typeface="Arial" charset="0"/>
              <a:buNone/>
              <a:defRPr sz="1600" b="1" i="0">
                <a:latin typeface="Arial" charset="0"/>
                <a:ea typeface="Arial" charset="0"/>
                <a:cs typeface="Arial" charset="0"/>
              </a:defRPr>
            </a:lvl1pPr>
            <a:lvl2pPr marL="7938" indent="0">
              <a:buFont typeface="Arial" charset="0"/>
              <a:buNone/>
              <a:defRPr sz="1600" b="0">
                <a:solidFill>
                  <a:schemeClr val="tx1"/>
                </a:solidFill>
              </a:defRPr>
            </a:lvl2pPr>
            <a:lvl3pPr marL="222250" indent="-214313">
              <a:buFont typeface="Cambria" charset="0"/>
              <a:buChar char="⎼"/>
              <a:tabLst/>
              <a:defRPr sz="1400"/>
            </a:lvl3pPr>
            <a:lvl4pPr marL="222250" indent="0">
              <a:buFont typeface="Arial" charset="0"/>
              <a:buNone/>
              <a:tabLst/>
              <a:defRPr/>
            </a:lvl4pPr>
            <a:lvl5pPr marL="222250" indent="0">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quarter" idx="17"/>
          </p:nvPr>
        </p:nvSpPr>
        <p:spPr>
          <a:xfrm>
            <a:off x="5544000" y="1804595"/>
            <a:ext cx="2880000" cy="1806236"/>
          </a:xfrm>
          <a:ln w="31750">
            <a:solidFill>
              <a:srgbClr val="878375"/>
            </a:solidFill>
          </a:ln>
        </p:spPr>
        <p:txBody>
          <a:bodyPr lIns="108000" tIns="108000" rIns="10800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Rectangle 7"/>
          <p:cNvSpPr/>
          <p:nvPr userDrawn="1"/>
        </p:nvSpPr>
        <p:spPr>
          <a:xfrm>
            <a:off x="0" y="6216102"/>
            <a:ext cx="9180576" cy="641898"/>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9" name="Espace réservé de la date 2"/>
          <p:cNvSpPr>
            <a:spLocks noGrp="1"/>
          </p:cNvSpPr>
          <p:nvPr>
            <p:ph type="dt" sz="half" idx="2"/>
          </p:nvPr>
        </p:nvSpPr>
        <p:spPr>
          <a:xfrm>
            <a:off x="6361927" y="6378151"/>
            <a:ext cx="2057400" cy="36512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pPr defTabSz="457200" fontAlgn="base">
              <a:spcBef>
                <a:spcPct val="0"/>
              </a:spcBef>
              <a:spcAft>
                <a:spcPct val="0"/>
              </a:spcAft>
            </a:pPr>
            <a:r>
              <a:rPr lang="fr-FR" dirty="0"/>
              <a:t>28 octobre 2016</a:t>
            </a:r>
          </a:p>
        </p:txBody>
      </p:sp>
      <p:sp>
        <p:nvSpPr>
          <p:cNvPr id="15" name="Espace réservé du numéro de diapositive 4"/>
          <p:cNvSpPr>
            <a:spLocks noGrp="1"/>
          </p:cNvSpPr>
          <p:nvPr>
            <p:ph type="sldNum" sz="quarter" idx="4"/>
          </p:nvPr>
        </p:nvSpPr>
        <p:spPr>
          <a:xfrm>
            <a:off x="8666205" y="6378151"/>
            <a:ext cx="368128" cy="365125"/>
          </a:xfrm>
          <a:prstGeom prst="rect">
            <a:avLst/>
          </a:prstGeom>
        </p:spPr>
        <p:txBody>
          <a:bodyPr lIns="0" tIns="0" rIns="0" bIns="0" anchor="ctr" anchorCtr="0"/>
          <a:lstStyle>
            <a:lvl1pPr algn="l">
              <a:defRPr sz="1050">
                <a:solidFill>
                  <a:srgbClr val="FFFFFF"/>
                </a:solidFill>
              </a:defRPr>
            </a:lvl1pPr>
          </a:lstStyle>
          <a:p>
            <a:pPr defTabSz="457200" fontAlgn="base">
              <a:spcBef>
                <a:spcPct val="0"/>
              </a:spcBef>
              <a:spcAft>
                <a:spcPct val="0"/>
              </a:spcAft>
            </a:pPr>
            <a:fld id="{9D7EC0D4-C4D4-784B-B144-181491B88AD4}" type="slidenum">
              <a:rPr lang="fr-FR" smtClean="0">
                <a:ea typeface="ＭＳ Ｐゴシック" charset="0"/>
              </a:rPr>
              <a:pPr defTabSz="457200" fontAlgn="base">
                <a:spcBef>
                  <a:spcPct val="0"/>
                </a:spcBef>
                <a:spcAft>
                  <a:spcPct val="0"/>
                </a:spcAft>
              </a:pPr>
              <a:t>‹nº›</a:t>
            </a:fld>
            <a:endParaRPr lang="fr-FR" dirty="0">
              <a:ea typeface="ＭＳ Ｐゴシック" charset="0"/>
            </a:endParaRPr>
          </a:p>
        </p:txBody>
      </p:sp>
      <p:sp>
        <p:nvSpPr>
          <p:cNvPr id="16" name="Pentagone 15"/>
          <p:cNvSpPr>
            <a:spLocks noChangeAspect="1"/>
          </p:cNvSpPr>
          <p:nvPr userDrawn="1"/>
        </p:nvSpPr>
        <p:spPr>
          <a:xfrm>
            <a:off x="8470766" y="6483924"/>
            <a:ext cx="144000" cy="13749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17" name="Espace réservé du pied de page 3"/>
          <p:cNvSpPr>
            <a:spLocks noGrp="1"/>
          </p:cNvSpPr>
          <p:nvPr>
            <p:ph type="ftr" sz="quarter" idx="3"/>
          </p:nvPr>
        </p:nvSpPr>
        <p:spPr>
          <a:xfrm>
            <a:off x="360000" y="6496542"/>
            <a:ext cx="3086100" cy="202253"/>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pPr defTabSz="457200" fontAlgn="base">
              <a:spcBef>
                <a:spcPct val="0"/>
              </a:spcBef>
              <a:spcAft>
                <a:spcPct val="0"/>
              </a:spcAft>
            </a:pPr>
            <a:endParaRPr lang="fr-FR" dirty="0"/>
          </a:p>
        </p:txBody>
      </p:sp>
    </p:spTree>
    <p:extLst>
      <p:ext uri="{BB962C8B-B14F-4D97-AF65-F5344CB8AC3E}">
        <p14:creationId xmlns:p14="http://schemas.microsoft.com/office/powerpoint/2010/main" val="404020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1B0A9446-4E32-45E0-8BAE-F86B4C00E21D}" type="datetimeFigureOut">
              <a:rPr lang="en-GB" smtClean="0"/>
              <a:pPr/>
              <a:t>05/02/2021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E18962B-7B3E-489F-B4AB-4A5AD62833BC}" type="slidenum">
              <a:rPr lang="en-GB" smtClean="0"/>
              <a:pPr/>
              <a:t>‹nº›</a:t>
            </a:fld>
            <a:endParaRPr lang="en-GB" dirty="0"/>
          </a:p>
        </p:txBody>
      </p:sp>
    </p:spTree>
    <p:extLst>
      <p:ext uri="{BB962C8B-B14F-4D97-AF65-F5344CB8AC3E}">
        <p14:creationId xmlns:p14="http://schemas.microsoft.com/office/powerpoint/2010/main" val="3250875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n-ContentText+image">
    <p:spTree>
      <p:nvGrpSpPr>
        <p:cNvPr id="1" name=""/>
        <p:cNvGrpSpPr/>
        <p:nvPr/>
      </p:nvGrpSpPr>
      <p:grpSpPr>
        <a:xfrm>
          <a:off x="0" y="0"/>
          <a:ext cx="0" cy="0"/>
          <a:chOff x="0" y="0"/>
          <a:chExt cx="0" cy="0"/>
        </a:xfrm>
      </p:grpSpPr>
      <p:sp>
        <p:nvSpPr>
          <p:cNvPr id="2" name="Titre 1"/>
          <p:cNvSpPr>
            <a:spLocks noGrp="1"/>
          </p:cNvSpPr>
          <p:nvPr>
            <p:ph type="title"/>
          </p:nvPr>
        </p:nvSpPr>
        <p:spPr>
          <a:xfrm>
            <a:off x="720000" y="1804595"/>
            <a:ext cx="4573360" cy="370275"/>
          </a:xfrm>
        </p:spPr>
        <p:txBody>
          <a:bodyPr lIns="0"/>
          <a:lstStyle>
            <a:lvl1pPr>
              <a:defRPr sz="2400"/>
            </a:lvl1pPr>
          </a:lstStyle>
          <a:p>
            <a:r>
              <a:rPr lang="fr-FR"/>
              <a:t>Modifiez le style du titre</a:t>
            </a:r>
            <a:endParaRPr lang="fr-FR" dirty="0"/>
          </a:p>
        </p:txBody>
      </p:sp>
      <p:sp>
        <p:nvSpPr>
          <p:cNvPr id="10" name="Espace réservé du texte 9"/>
          <p:cNvSpPr>
            <a:spLocks noGrp="1"/>
          </p:cNvSpPr>
          <p:nvPr>
            <p:ph type="body" sz="quarter" idx="13"/>
          </p:nvPr>
        </p:nvSpPr>
        <p:spPr>
          <a:xfrm>
            <a:off x="720000" y="2174870"/>
            <a:ext cx="4573360" cy="2145413"/>
          </a:xfrm>
        </p:spPr>
        <p:txBody>
          <a:bodyPr/>
          <a:lstStyle>
            <a:lvl1pPr marL="7938" indent="0">
              <a:buFont typeface="Arial" charset="0"/>
              <a:buNone/>
              <a:defRPr sz="1600" b="1" i="0">
                <a:latin typeface="Arial" charset="0"/>
                <a:ea typeface="Arial" charset="0"/>
                <a:cs typeface="Arial" charset="0"/>
              </a:defRPr>
            </a:lvl1pPr>
            <a:lvl2pPr marL="7938" indent="0">
              <a:buFont typeface="Arial" charset="0"/>
              <a:buNone/>
              <a:defRPr sz="1600" b="0">
                <a:solidFill>
                  <a:schemeClr val="tx1"/>
                </a:solidFill>
              </a:defRPr>
            </a:lvl2pPr>
            <a:lvl3pPr marL="222250" indent="-214313">
              <a:buFont typeface="Cambria" charset="0"/>
              <a:buChar char="⎼"/>
              <a:tabLst/>
              <a:defRPr sz="1400"/>
            </a:lvl3pPr>
            <a:lvl4pPr marL="222250" indent="0">
              <a:buFont typeface="Arial" charset="0"/>
              <a:buNone/>
              <a:tabLst/>
              <a:defRPr/>
            </a:lvl4pPr>
            <a:lvl5pPr marL="222250" indent="0">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Rectangle 7"/>
          <p:cNvSpPr/>
          <p:nvPr userDrawn="1"/>
        </p:nvSpPr>
        <p:spPr>
          <a:xfrm>
            <a:off x="0" y="6216102"/>
            <a:ext cx="9180576" cy="641898"/>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9" name="Espace réservé de la date 2"/>
          <p:cNvSpPr>
            <a:spLocks noGrp="1"/>
          </p:cNvSpPr>
          <p:nvPr>
            <p:ph type="dt" sz="half" idx="2"/>
          </p:nvPr>
        </p:nvSpPr>
        <p:spPr>
          <a:xfrm>
            <a:off x="6361927" y="6378151"/>
            <a:ext cx="2057400" cy="36512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pPr defTabSz="457200" fontAlgn="base">
              <a:spcBef>
                <a:spcPct val="0"/>
              </a:spcBef>
              <a:spcAft>
                <a:spcPct val="0"/>
              </a:spcAft>
            </a:pPr>
            <a:r>
              <a:rPr lang="fr-FR" dirty="0"/>
              <a:t>28 octobre 2016</a:t>
            </a:r>
          </a:p>
        </p:txBody>
      </p:sp>
      <p:sp>
        <p:nvSpPr>
          <p:cNvPr id="15" name="Espace réservé du numéro de diapositive 4"/>
          <p:cNvSpPr>
            <a:spLocks noGrp="1"/>
          </p:cNvSpPr>
          <p:nvPr>
            <p:ph type="sldNum" sz="quarter" idx="4"/>
          </p:nvPr>
        </p:nvSpPr>
        <p:spPr>
          <a:xfrm>
            <a:off x="8666205" y="6378151"/>
            <a:ext cx="368128" cy="365125"/>
          </a:xfrm>
          <a:prstGeom prst="rect">
            <a:avLst/>
          </a:prstGeom>
        </p:spPr>
        <p:txBody>
          <a:bodyPr lIns="0" tIns="0" rIns="0" bIns="0" anchor="ctr" anchorCtr="0"/>
          <a:lstStyle>
            <a:lvl1pPr algn="l">
              <a:defRPr sz="1050">
                <a:solidFill>
                  <a:srgbClr val="FFFFFF"/>
                </a:solidFill>
              </a:defRPr>
            </a:lvl1pPr>
          </a:lstStyle>
          <a:p>
            <a:pPr defTabSz="457200" fontAlgn="base">
              <a:spcBef>
                <a:spcPct val="0"/>
              </a:spcBef>
              <a:spcAft>
                <a:spcPct val="0"/>
              </a:spcAft>
            </a:pPr>
            <a:fld id="{9D7EC0D4-C4D4-784B-B144-181491B88AD4}" type="slidenum">
              <a:rPr lang="fr-FR" smtClean="0">
                <a:ea typeface="ＭＳ Ｐゴシック" charset="0"/>
              </a:rPr>
              <a:pPr defTabSz="457200" fontAlgn="base">
                <a:spcBef>
                  <a:spcPct val="0"/>
                </a:spcBef>
                <a:spcAft>
                  <a:spcPct val="0"/>
                </a:spcAft>
              </a:pPr>
              <a:t>‹nº›</a:t>
            </a:fld>
            <a:endParaRPr lang="fr-FR" dirty="0">
              <a:ea typeface="ＭＳ Ｐゴシック" charset="0"/>
            </a:endParaRPr>
          </a:p>
        </p:txBody>
      </p:sp>
      <p:sp>
        <p:nvSpPr>
          <p:cNvPr id="16" name="Pentagone 15"/>
          <p:cNvSpPr>
            <a:spLocks noChangeAspect="1"/>
          </p:cNvSpPr>
          <p:nvPr userDrawn="1"/>
        </p:nvSpPr>
        <p:spPr>
          <a:xfrm>
            <a:off x="8470766" y="6483924"/>
            <a:ext cx="144000" cy="13749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17" name="Espace réservé du pied de page 3"/>
          <p:cNvSpPr>
            <a:spLocks noGrp="1"/>
          </p:cNvSpPr>
          <p:nvPr>
            <p:ph type="ftr" sz="quarter" idx="3"/>
          </p:nvPr>
        </p:nvSpPr>
        <p:spPr>
          <a:xfrm>
            <a:off x="360000" y="6496542"/>
            <a:ext cx="3086100" cy="202253"/>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pPr defTabSz="457200" fontAlgn="base">
              <a:spcBef>
                <a:spcPct val="0"/>
              </a:spcBef>
              <a:spcAft>
                <a:spcPct val="0"/>
              </a:spcAft>
            </a:pPr>
            <a:endParaRPr lang="fr-FR" dirty="0"/>
          </a:p>
        </p:txBody>
      </p:sp>
      <p:sp>
        <p:nvSpPr>
          <p:cNvPr id="5" name="Espace réservé pour une image  4"/>
          <p:cNvSpPr>
            <a:spLocks noGrp="1"/>
          </p:cNvSpPr>
          <p:nvPr>
            <p:ph type="pic" sz="quarter" idx="14"/>
          </p:nvPr>
        </p:nvSpPr>
        <p:spPr>
          <a:xfrm>
            <a:off x="5597526" y="1804596"/>
            <a:ext cx="3546475" cy="4174923"/>
          </a:xfrm>
        </p:spPr>
        <p:txBody>
          <a:bodyPr/>
          <a:lstStyle/>
          <a:p>
            <a:r>
              <a:rPr lang="fr-FR" dirty="0"/>
              <a:t>Cliquez sur l'icône pour ajouter une image</a:t>
            </a:r>
          </a:p>
        </p:txBody>
      </p:sp>
    </p:spTree>
    <p:extLst>
      <p:ext uri="{BB962C8B-B14F-4D97-AF65-F5344CB8AC3E}">
        <p14:creationId xmlns:p14="http://schemas.microsoft.com/office/powerpoint/2010/main" val="10150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n-Image+legen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6119997" y="3719516"/>
            <a:ext cx="1944000" cy="2145413"/>
          </a:xfrm>
        </p:spPr>
        <p:txBody>
          <a:bodyPr lIns="108000" anchor="b" anchorCtr="0">
            <a:normAutofit/>
          </a:bodyPr>
          <a:lstStyle>
            <a:lvl1pPr marL="7938" indent="0">
              <a:buFont typeface="Arial" charset="0"/>
              <a:buNone/>
              <a:defRPr sz="1200" b="1" i="0">
                <a:solidFill>
                  <a:srgbClr val="F08B27"/>
                </a:solidFill>
                <a:latin typeface="Arial" charset="0"/>
                <a:ea typeface="Arial" charset="0"/>
                <a:cs typeface="Arial" charset="0"/>
              </a:defRPr>
            </a:lvl1pPr>
            <a:lvl2pPr marL="7938" indent="0">
              <a:buFont typeface="Arial" charset="0"/>
              <a:buNone/>
              <a:defRPr sz="1200" b="0">
                <a:solidFill>
                  <a:srgbClr val="F08B27"/>
                </a:solidFill>
              </a:defRPr>
            </a:lvl2pPr>
            <a:lvl3pPr marL="222250" indent="-214313">
              <a:buFont typeface="Cambria" charset="0"/>
              <a:buChar char="⎼"/>
              <a:tabLst/>
              <a:defRPr sz="1200">
                <a:solidFill>
                  <a:srgbClr val="F08B27"/>
                </a:solidFill>
              </a:defRPr>
            </a:lvl3pPr>
            <a:lvl4pPr marL="222250" indent="0">
              <a:buFont typeface="Arial" charset="0"/>
              <a:buNone/>
              <a:tabLst/>
              <a:defRPr sz="1200">
                <a:solidFill>
                  <a:srgbClr val="F08B27"/>
                </a:solidFill>
              </a:defRPr>
            </a:lvl4pPr>
            <a:lvl5pPr marL="222250" indent="0">
              <a:buNone/>
              <a:tabLst/>
              <a:defRPr sz="1200">
                <a:solidFill>
                  <a:srgbClr val="F08B27"/>
                </a:solidFill>
              </a:defRPr>
            </a:lvl5pPr>
          </a:lstStyle>
          <a:p>
            <a:pPr lvl="0"/>
            <a:r>
              <a:rPr lang="fr-FR"/>
              <a:t>Modifiez les styles du texte du masque</a:t>
            </a:r>
          </a:p>
        </p:txBody>
      </p:sp>
      <p:sp>
        <p:nvSpPr>
          <p:cNvPr id="8" name="Rectangle 7"/>
          <p:cNvSpPr/>
          <p:nvPr userDrawn="1"/>
        </p:nvSpPr>
        <p:spPr>
          <a:xfrm>
            <a:off x="0" y="6216102"/>
            <a:ext cx="9180576" cy="641898"/>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9" name="Espace réservé de la date 2"/>
          <p:cNvSpPr>
            <a:spLocks noGrp="1"/>
          </p:cNvSpPr>
          <p:nvPr>
            <p:ph type="dt" sz="half" idx="2"/>
          </p:nvPr>
        </p:nvSpPr>
        <p:spPr>
          <a:xfrm>
            <a:off x="6361927" y="6378151"/>
            <a:ext cx="2057400" cy="36512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pPr defTabSz="457200" fontAlgn="base">
              <a:spcBef>
                <a:spcPct val="0"/>
              </a:spcBef>
              <a:spcAft>
                <a:spcPct val="0"/>
              </a:spcAft>
            </a:pPr>
            <a:r>
              <a:rPr lang="fr-FR" dirty="0"/>
              <a:t>28 octobre 2016</a:t>
            </a:r>
          </a:p>
        </p:txBody>
      </p:sp>
      <p:sp>
        <p:nvSpPr>
          <p:cNvPr id="15" name="Espace réservé du numéro de diapositive 4"/>
          <p:cNvSpPr>
            <a:spLocks noGrp="1"/>
          </p:cNvSpPr>
          <p:nvPr>
            <p:ph type="sldNum" sz="quarter" idx="4"/>
          </p:nvPr>
        </p:nvSpPr>
        <p:spPr>
          <a:xfrm>
            <a:off x="8666205" y="6378151"/>
            <a:ext cx="368128" cy="365125"/>
          </a:xfrm>
          <a:prstGeom prst="rect">
            <a:avLst/>
          </a:prstGeom>
        </p:spPr>
        <p:txBody>
          <a:bodyPr lIns="0" tIns="0" rIns="0" bIns="0" anchor="ctr" anchorCtr="0"/>
          <a:lstStyle>
            <a:lvl1pPr algn="l">
              <a:defRPr sz="1050">
                <a:solidFill>
                  <a:srgbClr val="FFFFFF"/>
                </a:solidFill>
              </a:defRPr>
            </a:lvl1pPr>
          </a:lstStyle>
          <a:p>
            <a:pPr defTabSz="457200" fontAlgn="base">
              <a:spcBef>
                <a:spcPct val="0"/>
              </a:spcBef>
              <a:spcAft>
                <a:spcPct val="0"/>
              </a:spcAft>
            </a:pPr>
            <a:fld id="{9D7EC0D4-C4D4-784B-B144-181491B88AD4}" type="slidenum">
              <a:rPr lang="fr-FR" smtClean="0">
                <a:ea typeface="ＭＳ Ｐゴシック" charset="0"/>
              </a:rPr>
              <a:pPr defTabSz="457200" fontAlgn="base">
                <a:spcBef>
                  <a:spcPct val="0"/>
                </a:spcBef>
                <a:spcAft>
                  <a:spcPct val="0"/>
                </a:spcAft>
              </a:pPr>
              <a:t>‹nº›</a:t>
            </a:fld>
            <a:endParaRPr lang="fr-FR" dirty="0">
              <a:ea typeface="ＭＳ Ｐゴシック" charset="0"/>
            </a:endParaRPr>
          </a:p>
        </p:txBody>
      </p:sp>
      <p:sp>
        <p:nvSpPr>
          <p:cNvPr id="16" name="Pentagone 15"/>
          <p:cNvSpPr>
            <a:spLocks noChangeAspect="1"/>
          </p:cNvSpPr>
          <p:nvPr userDrawn="1"/>
        </p:nvSpPr>
        <p:spPr>
          <a:xfrm>
            <a:off x="8470766" y="6483924"/>
            <a:ext cx="144000" cy="13749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FR" dirty="0">
              <a:solidFill>
                <a:srgbClr val="E4843B"/>
              </a:solidFill>
            </a:endParaRPr>
          </a:p>
        </p:txBody>
      </p:sp>
      <p:sp>
        <p:nvSpPr>
          <p:cNvPr id="17" name="Espace réservé du pied de page 3"/>
          <p:cNvSpPr>
            <a:spLocks noGrp="1"/>
          </p:cNvSpPr>
          <p:nvPr>
            <p:ph type="ftr" sz="quarter" idx="3"/>
          </p:nvPr>
        </p:nvSpPr>
        <p:spPr>
          <a:xfrm>
            <a:off x="360000" y="6496542"/>
            <a:ext cx="3086100" cy="202253"/>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pPr defTabSz="457200" fontAlgn="base">
              <a:spcBef>
                <a:spcPct val="0"/>
              </a:spcBef>
              <a:spcAft>
                <a:spcPct val="0"/>
              </a:spcAft>
            </a:pPr>
            <a:endParaRPr lang="fr-FR" dirty="0"/>
          </a:p>
        </p:txBody>
      </p:sp>
      <p:sp>
        <p:nvSpPr>
          <p:cNvPr id="5" name="Espace réservé pour une image  4"/>
          <p:cNvSpPr>
            <a:spLocks noGrp="1" noChangeAspect="1"/>
          </p:cNvSpPr>
          <p:nvPr>
            <p:ph type="pic" sz="quarter" idx="14"/>
          </p:nvPr>
        </p:nvSpPr>
        <p:spPr>
          <a:xfrm>
            <a:off x="719997" y="1804590"/>
            <a:ext cx="5400000" cy="4060339"/>
          </a:xfrm>
        </p:spPr>
        <p:txBody>
          <a:bodyPr/>
          <a:lstStyle/>
          <a:p>
            <a:r>
              <a:rPr lang="fr-FR" dirty="0"/>
              <a:t>Cliquez sur l'icône pour ajouter une image</a:t>
            </a:r>
          </a:p>
        </p:txBody>
      </p:sp>
    </p:spTree>
    <p:extLst>
      <p:ext uri="{BB962C8B-B14F-4D97-AF65-F5344CB8AC3E}">
        <p14:creationId xmlns:p14="http://schemas.microsoft.com/office/powerpoint/2010/main" val="123499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1B0A9446-4E32-45E0-8BAE-F86B4C00E21D}" type="datetimeFigureOut">
              <a:rPr lang="en-GB" smtClean="0"/>
              <a:pPr/>
              <a:t>05/02/2021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2E18962B-7B3E-489F-B4AB-4A5AD62833BC}" type="slidenum">
              <a:rPr lang="en-GB" smtClean="0"/>
              <a:pPr/>
              <a:t>‹nº›</a:t>
            </a:fld>
            <a:endParaRPr lang="en-GB" dirty="0"/>
          </a:p>
        </p:txBody>
      </p:sp>
    </p:spTree>
    <p:extLst>
      <p:ext uri="{BB962C8B-B14F-4D97-AF65-F5344CB8AC3E}">
        <p14:creationId xmlns:p14="http://schemas.microsoft.com/office/powerpoint/2010/main" val="352471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p:cNvSpPr>
            <a:spLocks noGrp="1"/>
          </p:cNvSpPr>
          <p:nvPr>
            <p:ph type="dt" sz="half" idx="10"/>
          </p:nvPr>
        </p:nvSpPr>
        <p:spPr/>
        <p:txBody>
          <a:bodyPr/>
          <a:lstStyle/>
          <a:p>
            <a:fld id="{1B0A9446-4E32-45E0-8BAE-F86B4C00E21D}" type="datetimeFigureOut">
              <a:rPr lang="en-GB" smtClean="0"/>
              <a:pPr/>
              <a:t>05/02/2021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2E18962B-7B3E-489F-B4AB-4A5AD62833BC}" type="slidenum">
              <a:rPr lang="en-GB" smtClean="0"/>
              <a:pPr/>
              <a:t>‹nº›</a:t>
            </a:fld>
            <a:endParaRPr lang="en-GB" dirty="0"/>
          </a:p>
        </p:txBody>
      </p:sp>
    </p:spTree>
    <p:extLst>
      <p:ext uri="{BB962C8B-B14F-4D97-AF65-F5344CB8AC3E}">
        <p14:creationId xmlns:p14="http://schemas.microsoft.com/office/powerpoint/2010/main" val="323169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p:cNvSpPr>
            <a:spLocks noGrp="1"/>
          </p:cNvSpPr>
          <p:nvPr>
            <p:ph type="dt" sz="half" idx="10"/>
          </p:nvPr>
        </p:nvSpPr>
        <p:spPr/>
        <p:txBody>
          <a:bodyPr/>
          <a:lstStyle/>
          <a:p>
            <a:fld id="{1B0A9446-4E32-45E0-8BAE-F86B4C00E21D}" type="datetimeFigureOut">
              <a:rPr lang="en-GB" smtClean="0"/>
              <a:pPr/>
              <a:t>05/02/2021</a:t>
            </a:fld>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2E18962B-7B3E-489F-B4AB-4A5AD62833BC}" type="slidenum">
              <a:rPr lang="en-GB" smtClean="0"/>
              <a:pPr/>
              <a:t>‹nº›</a:t>
            </a:fld>
            <a:endParaRPr lang="en-GB" dirty="0"/>
          </a:p>
        </p:txBody>
      </p:sp>
    </p:spTree>
    <p:extLst>
      <p:ext uri="{BB962C8B-B14F-4D97-AF65-F5344CB8AC3E}">
        <p14:creationId xmlns:p14="http://schemas.microsoft.com/office/powerpoint/2010/main" val="58592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Datumsplatzhalter 2"/>
          <p:cNvSpPr>
            <a:spLocks noGrp="1"/>
          </p:cNvSpPr>
          <p:nvPr>
            <p:ph type="dt" sz="half" idx="10"/>
          </p:nvPr>
        </p:nvSpPr>
        <p:spPr/>
        <p:txBody>
          <a:bodyPr/>
          <a:lstStyle/>
          <a:p>
            <a:fld id="{1B0A9446-4E32-45E0-8BAE-F86B4C00E21D}" type="datetimeFigureOut">
              <a:rPr lang="en-GB" smtClean="0"/>
              <a:pPr/>
              <a:t>05/02/2021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2E18962B-7B3E-489F-B4AB-4A5AD62833BC}" type="slidenum">
              <a:rPr lang="en-GB" smtClean="0"/>
              <a:pPr/>
              <a:t>‹nº›</a:t>
            </a:fld>
            <a:endParaRPr lang="en-GB" dirty="0"/>
          </a:p>
        </p:txBody>
      </p:sp>
    </p:spTree>
    <p:extLst>
      <p:ext uri="{BB962C8B-B14F-4D97-AF65-F5344CB8AC3E}">
        <p14:creationId xmlns:p14="http://schemas.microsoft.com/office/powerpoint/2010/main" val="389802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0A9446-4E32-45E0-8BAE-F86B4C00E21D}" type="datetimeFigureOut">
              <a:rPr lang="en-GB" smtClean="0"/>
              <a:pPr/>
              <a:t>05/02/2021</a:t>
            </a:fld>
            <a:endParaRPr lang="en-GB" dirty="0"/>
          </a:p>
        </p:txBody>
      </p:sp>
      <p:sp>
        <p:nvSpPr>
          <p:cNvPr id="3" name="Fußzeilenplatzhalter 2"/>
          <p:cNvSpPr>
            <a:spLocks noGrp="1"/>
          </p:cNvSpPr>
          <p:nvPr>
            <p:ph type="ftr" sz="quarter" idx="11"/>
          </p:nvPr>
        </p:nvSpPr>
        <p:spPr/>
        <p:txBody>
          <a:bodyPr/>
          <a:lstStyle/>
          <a:p>
            <a:endParaRPr lang="en-GB" dirty="0"/>
          </a:p>
        </p:txBody>
      </p:sp>
      <p:sp>
        <p:nvSpPr>
          <p:cNvPr id="4" name="Foliennummernplatzhalter 3"/>
          <p:cNvSpPr>
            <a:spLocks noGrp="1"/>
          </p:cNvSpPr>
          <p:nvPr>
            <p:ph type="sldNum" sz="quarter" idx="12"/>
          </p:nvPr>
        </p:nvSpPr>
        <p:spPr/>
        <p:txBody>
          <a:bodyPr/>
          <a:lstStyle/>
          <a:p>
            <a:fld id="{2E18962B-7B3E-489F-B4AB-4A5AD62833BC}" type="slidenum">
              <a:rPr lang="en-GB" smtClean="0"/>
              <a:pPr/>
              <a:t>‹nº›</a:t>
            </a:fld>
            <a:endParaRPr lang="en-GB" dirty="0"/>
          </a:p>
        </p:txBody>
      </p:sp>
    </p:spTree>
    <p:extLst>
      <p:ext uri="{BB962C8B-B14F-4D97-AF65-F5344CB8AC3E}">
        <p14:creationId xmlns:p14="http://schemas.microsoft.com/office/powerpoint/2010/main" val="136975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1B0A9446-4E32-45E0-8BAE-F86B4C00E21D}" type="datetimeFigureOut">
              <a:rPr lang="en-GB" smtClean="0"/>
              <a:pPr/>
              <a:t>05/02/2021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2E18962B-7B3E-489F-B4AB-4A5AD62833BC}" type="slidenum">
              <a:rPr lang="en-GB" smtClean="0"/>
              <a:pPr/>
              <a:t>‹nº›</a:t>
            </a:fld>
            <a:endParaRPr lang="en-GB" dirty="0"/>
          </a:p>
        </p:txBody>
      </p:sp>
    </p:spTree>
    <p:extLst>
      <p:ext uri="{BB962C8B-B14F-4D97-AF65-F5344CB8AC3E}">
        <p14:creationId xmlns:p14="http://schemas.microsoft.com/office/powerpoint/2010/main" val="422749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1B0A9446-4E32-45E0-8BAE-F86B4C00E21D}" type="datetimeFigureOut">
              <a:rPr lang="en-GB" smtClean="0"/>
              <a:pPr/>
              <a:t>05/02/2021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2E18962B-7B3E-489F-B4AB-4A5AD62833BC}" type="slidenum">
              <a:rPr lang="en-GB" smtClean="0"/>
              <a:pPr/>
              <a:t>‹nº›</a:t>
            </a:fld>
            <a:endParaRPr lang="en-GB" dirty="0"/>
          </a:p>
        </p:txBody>
      </p:sp>
    </p:spTree>
    <p:extLst>
      <p:ext uri="{BB962C8B-B14F-4D97-AF65-F5344CB8AC3E}">
        <p14:creationId xmlns:p14="http://schemas.microsoft.com/office/powerpoint/2010/main" val="310518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A9446-4E32-45E0-8BAE-F86B4C00E21D}" type="datetimeFigureOut">
              <a:rPr lang="en-GB" smtClean="0"/>
              <a:pPr/>
              <a:t>05/02/2021</a:t>
            </a:fld>
            <a:endParaRPr lang="en-GB"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8962B-7B3E-489F-B4AB-4A5AD62833BC}" type="slidenum">
              <a:rPr lang="en-GB" smtClean="0"/>
              <a:pPr/>
              <a:t>‹nº›</a:t>
            </a:fld>
            <a:endParaRPr lang="en-GB" dirty="0"/>
          </a:p>
        </p:txBody>
      </p:sp>
    </p:spTree>
    <p:extLst>
      <p:ext uri="{BB962C8B-B14F-4D97-AF65-F5344CB8AC3E}">
        <p14:creationId xmlns:p14="http://schemas.microsoft.com/office/powerpoint/2010/main" val="3759089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14616" y="2554975"/>
            <a:ext cx="6900734" cy="493700"/>
          </a:xfrm>
          <a:prstGeom prst="rect">
            <a:avLst/>
          </a:prstGeom>
        </p:spPr>
        <p:txBody>
          <a:bodyPr vert="horz" wrap="square" lIns="288000" tIns="0" rIns="0" bIns="0" rtlCol="0" anchor="b" anchorCtr="0">
            <a:spAutoFit/>
          </a:bodyPr>
          <a:lstStyle/>
          <a:p>
            <a:r>
              <a:rPr lang="fr-FR" dirty="0"/>
              <a:t>Cliquez et modifiez le titre</a:t>
            </a:r>
          </a:p>
        </p:txBody>
      </p:sp>
      <p:sp>
        <p:nvSpPr>
          <p:cNvPr id="6" name="Espace réservé du texte 5"/>
          <p:cNvSpPr>
            <a:spLocks noGrp="1"/>
          </p:cNvSpPr>
          <p:nvPr>
            <p:ph type="body" idx="1"/>
          </p:nvPr>
        </p:nvSpPr>
        <p:spPr>
          <a:xfrm>
            <a:off x="1614616" y="3080556"/>
            <a:ext cx="6900734" cy="3038594"/>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1" name="Image 1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1590" y="360181"/>
            <a:ext cx="1733885" cy="687439"/>
          </a:xfrm>
          <a:prstGeom prst="rect">
            <a:avLst/>
          </a:prstGeom>
        </p:spPr>
      </p:pic>
      <p:pic>
        <p:nvPicPr>
          <p:cNvPr id="17" name="Image 16"/>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462956" y="-2682"/>
            <a:ext cx="3905071" cy="1281285"/>
          </a:xfrm>
          <a:prstGeom prst="rect">
            <a:avLst/>
          </a:prstGeom>
        </p:spPr>
      </p:pic>
    </p:spTree>
    <p:extLst>
      <p:ext uri="{BB962C8B-B14F-4D97-AF65-F5344CB8AC3E}">
        <p14:creationId xmlns:p14="http://schemas.microsoft.com/office/powerpoint/2010/main" val="1852269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457200" rtl="0" eaLnBrk="1" fontAlgn="base" hangingPunct="1">
        <a:spcBef>
          <a:spcPct val="0"/>
        </a:spcBef>
        <a:spcAft>
          <a:spcPct val="0"/>
        </a:spcAft>
        <a:defRPr sz="3200" b="1" kern="1200">
          <a:solidFill>
            <a:srgbClr val="F08B27"/>
          </a:solidFill>
          <a:latin typeface="Century Gothic" charset="0"/>
          <a:ea typeface="Century Gothic" charset="0"/>
          <a:cs typeface="Century Gothic" charset="0"/>
        </a:defRPr>
      </a:lvl1pPr>
      <a:lvl2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2pPr>
      <a:lvl3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3pPr>
      <a:lvl4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4pPr>
      <a:lvl5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5pPr>
      <a:lvl6pPr marL="457200" algn="ctr" defTabSz="457200" rtl="0" eaLnBrk="1" fontAlgn="base" hangingPunct="1">
        <a:spcBef>
          <a:spcPct val="0"/>
        </a:spcBef>
        <a:spcAft>
          <a:spcPct val="0"/>
        </a:spcAft>
        <a:defRPr sz="9600">
          <a:solidFill>
            <a:srgbClr val="FFFFFF"/>
          </a:solidFill>
          <a:latin typeface="DIN-LightAlternate" charset="0"/>
          <a:ea typeface="ＭＳ Ｐゴシック" charset="0"/>
        </a:defRPr>
      </a:lvl6pPr>
      <a:lvl7pPr marL="914400" algn="ctr" defTabSz="457200" rtl="0" eaLnBrk="1" fontAlgn="base" hangingPunct="1">
        <a:spcBef>
          <a:spcPct val="0"/>
        </a:spcBef>
        <a:spcAft>
          <a:spcPct val="0"/>
        </a:spcAft>
        <a:defRPr sz="9600">
          <a:solidFill>
            <a:srgbClr val="FFFFFF"/>
          </a:solidFill>
          <a:latin typeface="DIN-LightAlternate" charset="0"/>
          <a:ea typeface="ＭＳ Ｐゴシック" charset="0"/>
        </a:defRPr>
      </a:lvl7pPr>
      <a:lvl8pPr marL="1371600" algn="ctr" defTabSz="457200" rtl="0" eaLnBrk="1" fontAlgn="base" hangingPunct="1">
        <a:spcBef>
          <a:spcPct val="0"/>
        </a:spcBef>
        <a:spcAft>
          <a:spcPct val="0"/>
        </a:spcAft>
        <a:defRPr sz="9600">
          <a:solidFill>
            <a:srgbClr val="FFFFFF"/>
          </a:solidFill>
          <a:latin typeface="DIN-LightAlternate" charset="0"/>
          <a:ea typeface="ＭＳ Ｐゴシック" charset="0"/>
        </a:defRPr>
      </a:lvl8pPr>
      <a:lvl9pPr marL="1828800" algn="ctr" defTabSz="457200" rtl="0" eaLnBrk="1" fontAlgn="base" hangingPunct="1">
        <a:spcBef>
          <a:spcPct val="0"/>
        </a:spcBef>
        <a:spcAft>
          <a:spcPct val="0"/>
        </a:spcAft>
        <a:defRPr sz="9600">
          <a:solidFill>
            <a:srgbClr val="FFFFFF"/>
          </a:solidFill>
          <a:latin typeface="DIN-LightAlternate" charset="0"/>
          <a:ea typeface="ＭＳ Ｐゴシック" charset="0"/>
        </a:defRPr>
      </a:lvl9pPr>
    </p:titleStyle>
    <p:bodyStyle>
      <a:lvl1pPr marL="271463" indent="-263525" algn="l" defTabSz="457200" rtl="0" eaLnBrk="1" fontAlgn="base" hangingPunct="1">
        <a:spcBef>
          <a:spcPct val="20000"/>
        </a:spcBef>
        <a:spcAft>
          <a:spcPct val="0"/>
        </a:spcAft>
        <a:buSzPct val="80000"/>
        <a:buFontTx/>
        <a:buBlip>
          <a:blip r:embed="rId14"/>
        </a:buBlip>
        <a:tabLst/>
        <a:defRPr sz="2000" b="1" i="0" kern="1200" baseline="0">
          <a:solidFill>
            <a:srgbClr val="878375"/>
          </a:solidFill>
          <a:latin typeface="Arial" charset="0"/>
          <a:ea typeface="Arial" charset="0"/>
          <a:cs typeface="Arial" charset="0"/>
        </a:defRPr>
      </a:lvl1pPr>
      <a:lvl2pPr marL="7938" indent="0" algn="l" defTabSz="457200" rtl="0" eaLnBrk="1" fontAlgn="base" hangingPunct="1">
        <a:spcBef>
          <a:spcPct val="20000"/>
        </a:spcBef>
        <a:spcAft>
          <a:spcPct val="0"/>
        </a:spcAft>
        <a:buFont typeface="Arial" charset="0"/>
        <a:buNone/>
        <a:tabLst/>
        <a:defRPr sz="2000" b="1" i="0" kern="1200">
          <a:solidFill>
            <a:srgbClr val="878375"/>
          </a:solidFill>
          <a:latin typeface="Arial" charset="0"/>
          <a:ea typeface="Arial" charset="0"/>
          <a:cs typeface="Arial" charset="0"/>
        </a:defRPr>
      </a:lvl2pPr>
      <a:lvl3pPr marL="534988" indent="-223838" algn="l" defTabSz="457200" rtl="0" eaLnBrk="1" fontAlgn="base" hangingPunct="1">
        <a:spcBef>
          <a:spcPct val="20000"/>
        </a:spcBef>
        <a:spcAft>
          <a:spcPct val="0"/>
        </a:spcAft>
        <a:buFont typeface="AppleSymbols" charset="0"/>
        <a:buChar char="⎼"/>
        <a:tabLst/>
        <a:defRPr sz="1600" b="0" i="0" kern="1200">
          <a:solidFill>
            <a:schemeClr val="tx1"/>
          </a:solidFill>
          <a:latin typeface="Arial" charset="0"/>
          <a:ea typeface="Arial" charset="0"/>
          <a:cs typeface="Arial" charset="0"/>
        </a:defRPr>
      </a:lvl3pPr>
      <a:lvl4pPr marL="582612" indent="0" algn="l" defTabSz="457200" rtl="0" eaLnBrk="1" fontAlgn="base" hangingPunct="1">
        <a:spcBef>
          <a:spcPct val="20000"/>
        </a:spcBef>
        <a:spcAft>
          <a:spcPct val="0"/>
        </a:spcAft>
        <a:buClr>
          <a:srgbClr val="F08B27"/>
        </a:buClr>
        <a:buFont typeface="Helvetica" charset="0"/>
        <a:buNone/>
        <a:tabLst/>
        <a:defRPr sz="1200" b="1" i="0" kern="1200">
          <a:solidFill>
            <a:schemeClr val="tx1"/>
          </a:solidFill>
          <a:latin typeface="Arial" charset="0"/>
          <a:ea typeface="Arial" charset="0"/>
          <a:cs typeface="Arial" charset="0"/>
        </a:defRPr>
      </a:lvl4pPr>
      <a:lvl5pPr marL="717550" indent="-134938" algn="l" defTabSz="457200" rtl="0" eaLnBrk="1" fontAlgn="base" hangingPunct="1">
        <a:spcBef>
          <a:spcPct val="20000"/>
        </a:spcBef>
        <a:spcAft>
          <a:spcPct val="0"/>
        </a:spcAft>
        <a:buClr>
          <a:srgbClr val="96BD0D"/>
        </a:buClr>
        <a:buFont typeface="Helvetica" charset="0"/>
        <a:buChar char="●"/>
        <a:tabLst/>
        <a:defRPr sz="12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cmav.pt/pages/1848?news_id=478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4" y="3000372"/>
            <a:ext cx="2810275" cy="2215991"/>
          </a:xfrm>
        </p:spPr>
        <p:txBody>
          <a:bodyPr/>
          <a:lstStyle/>
          <a:p>
            <a:pPr algn="ctr"/>
            <a:r>
              <a:rPr lang="en-US" dirty="0">
                <a:solidFill>
                  <a:srgbClr val="FFFF00"/>
                </a:solidFill>
              </a:rPr>
              <a:t>Learning LOG</a:t>
            </a:r>
            <a:br>
              <a:rPr lang="en-US" dirty="0"/>
            </a:br>
            <a:r>
              <a:rPr lang="en-US" dirty="0"/>
              <a:t>or</a:t>
            </a:r>
            <a:br>
              <a:rPr lang="en-US" dirty="0"/>
            </a:br>
            <a:r>
              <a:rPr lang="en-US" dirty="0"/>
              <a:t>What have we learned that we want to share?</a:t>
            </a:r>
          </a:p>
        </p:txBody>
      </p:sp>
    </p:spTree>
    <p:extLst>
      <p:ext uri="{BB962C8B-B14F-4D97-AF65-F5344CB8AC3E}">
        <p14:creationId xmlns:p14="http://schemas.microsoft.com/office/powerpoint/2010/main" val="389512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25470"/>
          </a:xfrm>
          <a:solidFill>
            <a:schemeClr val="accent5"/>
          </a:solidFill>
        </p:spPr>
        <p:txBody>
          <a:bodyPr>
            <a:normAutofit fontScale="90000"/>
          </a:bodyPr>
          <a:lstStyle/>
          <a:p>
            <a:r>
              <a:rPr lang="pt-PT" dirty="0"/>
              <a:t>Arcos de Valdevez</a:t>
            </a:r>
          </a:p>
        </p:txBody>
      </p:sp>
      <p:graphicFrame>
        <p:nvGraphicFramePr>
          <p:cNvPr id="4" name="Tabela 3"/>
          <p:cNvGraphicFramePr>
            <a:graphicFrameLocks noGrp="1"/>
          </p:cNvGraphicFramePr>
          <p:nvPr>
            <p:extLst>
              <p:ext uri="{D42A27DB-BD31-4B8C-83A1-F6EECF244321}">
                <p14:modId xmlns:p14="http://schemas.microsoft.com/office/powerpoint/2010/main" val="1833191794"/>
              </p:ext>
            </p:extLst>
          </p:nvPr>
        </p:nvGraphicFramePr>
        <p:xfrm>
          <a:off x="500034" y="1785926"/>
          <a:ext cx="7643866" cy="850986"/>
        </p:xfrm>
        <a:graphic>
          <a:graphicData uri="http://schemas.openxmlformats.org/drawingml/2006/table">
            <a:tbl>
              <a:tblPr/>
              <a:tblGrid>
                <a:gridCol w="1414171">
                  <a:extLst>
                    <a:ext uri="{9D8B030D-6E8A-4147-A177-3AD203B41FA5}">
                      <a16:colId xmlns:a16="http://schemas.microsoft.com/office/drawing/2014/main" val="20000"/>
                    </a:ext>
                  </a:extLst>
                </a:gridCol>
                <a:gridCol w="3324744">
                  <a:extLst>
                    <a:ext uri="{9D8B030D-6E8A-4147-A177-3AD203B41FA5}">
                      <a16:colId xmlns:a16="http://schemas.microsoft.com/office/drawing/2014/main" val="20001"/>
                    </a:ext>
                  </a:extLst>
                </a:gridCol>
                <a:gridCol w="2904951">
                  <a:extLst>
                    <a:ext uri="{9D8B030D-6E8A-4147-A177-3AD203B41FA5}">
                      <a16:colId xmlns:a16="http://schemas.microsoft.com/office/drawing/2014/main" val="20002"/>
                    </a:ext>
                  </a:extLst>
                </a:gridCol>
              </a:tblGrid>
              <a:tr h="184706">
                <a:tc>
                  <a:txBody>
                    <a:bodyPr/>
                    <a:lstStyle/>
                    <a:p>
                      <a:pPr algn="ctr">
                        <a:spcAft>
                          <a:spcPts val="0"/>
                        </a:spcAft>
                      </a:pP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a:latin typeface="Calibri"/>
                          <a:ea typeface="Calibri"/>
                          <a:cs typeface="Times New Roman"/>
                        </a:rPr>
                        <a:t>1</a:t>
                      </a:r>
                      <a:r>
                        <a:rPr lang="en-GB" sz="1100" b="1" baseline="30000" dirty="0">
                          <a:latin typeface="Calibri"/>
                          <a:ea typeface="Calibri"/>
                          <a:cs typeface="Times New Roman"/>
                        </a:rPr>
                        <a:t>ST</a:t>
                      </a:r>
                      <a:r>
                        <a:rPr lang="en-GB" sz="1100" b="1" dirty="0">
                          <a:latin typeface="Calibri"/>
                          <a:ea typeface="Calibri"/>
                          <a:cs typeface="Times New Roman"/>
                        </a:rPr>
                        <a:t> JANUARY 2019</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a:latin typeface="+mn-lt"/>
                          <a:ea typeface="Calibri"/>
                          <a:cs typeface="Times New Roman"/>
                        </a:rPr>
                        <a:t>20</a:t>
                      </a:r>
                      <a:r>
                        <a:rPr lang="en-GB" sz="1100" b="1" baseline="30000" dirty="0">
                          <a:latin typeface="+mn-lt"/>
                          <a:ea typeface="Calibri"/>
                          <a:cs typeface="Times New Roman"/>
                        </a:rPr>
                        <a:t>th</a:t>
                      </a:r>
                      <a:r>
                        <a:rPr lang="en-GB" sz="1100" b="1" baseline="0" dirty="0">
                          <a:latin typeface="+mn-lt"/>
                          <a:ea typeface="Calibri"/>
                          <a:cs typeface="Times New Roman"/>
                        </a:rPr>
                        <a:t> JANUARY</a:t>
                      </a:r>
                      <a:r>
                        <a:rPr lang="en-GB" sz="1100" b="1" dirty="0">
                          <a:latin typeface="+mn-lt"/>
                          <a:ea typeface="Calibri"/>
                          <a:cs typeface="Times New Roman"/>
                        </a:rPr>
                        <a:t> 2020</a:t>
                      </a:r>
                      <a:endParaRPr lang="pt-PT" sz="1100" dirty="0">
                        <a:latin typeface="+mn-lt"/>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6280">
                <a:tc>
                  <a:txBody>
                    <a:bodyPr/>
                    <a:lstStyle/>
                    <a:p>
                      <a:pPr algn="ctr">
                        <a:spcAft>
                          <a:spcPts val="0"/>
                        </a:spcAft>
                      </a:pPr>
                      <a:r>
                        <a:rPr lang="en-GB" sz="1100" b="1" dirty="0">
                          <a:latin typeface="Calibri"/>
                          <a:ea typeface="Calibri"/>
                          <a:cs typeface="Times New Roman"/>
                        </a:rPr>
                        <a:t>COMMUNITY</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1000"/>
                        </a:spcAft>
                      </a:pPr>
                      <a:r>
                        <a:rPr lang="en-GB" sz="1100" dirty="0">
                          <a:solidFill>
                            <a:srgbClr val="000000"/>
                          </a:solidFill>
                          <a:latin typeface="Calibri"/>
                          <a:ea typeface="Calibri"/>
                          <a:cs typeface="Times New Roman"/>
                        </a:rPr>
                        <a:t>-</a:t>
                      </a:r>
                      <a:r>
                        <a:rPr lang="en-GB" sz="1100" baseline="0" dirty="0">
                          <a:solidFill>
                            <a:srgbClr val="000000"/>
                          </a:solidFill>
                          <a:latin typeface="Calibri"/>
                          <a:ea typeface="Calibri"/>
                          <a:cs typeface="Times New Roman"/>
                        </a:rPr>
                        <a:t> </a:t>
                      </a:r>
                      <a:r>
                        <a:rPr lang="en-US" sz="1100" i="0" kern="1200" baseline="0" dirty="0">
                          <a:solidFill>
                            <a:srgbClr val="000000"/>
                          </a:solidFill>
                          <a:latin typeface="+mn-lt"/>
                          <a:ea typeface="Calibri"/>
                          <a:cs typeface="Times New Roman"/>
                        </a:rPr>
                        <a:t>Social support entities manifest a need in the existence of a municipal entity that regulates and coordinates the volunteer work that they develop</a:t>
                      </a:r>
                      <a:endParaRPr lang="pt-PT" sz="1100" i="0" kern="1200" baseline="0" dirty="0">
                        <a:solidFill>
                          <a:srgbClr val="000000"/>
                        </a:solidFill>
                        <a:latin typeface="+mn-lt"/>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u="sng" dirty="0">
                          <a:solidFill>
                            <a:srgbClr val="000000"/>
                          </a:solidFill>
                          <a:latin typeface="Calibri"/>
                          <a:ea typeface="Calibri"/>
                          <a:cs typeface="Times New Roman"/>
                        </a:rPr>
                        <a:t>STRENGTHENED</a:t>
                      </a:r>
                      <a:r>
                        <a:rPr lang="en-GB" sz="1100" dirty="0">
                          <a:solidFill>
                            <a:srgbClr val="000000"/>
                          </a:solidFill>
                          <a:latin typeface="Calibri"/>
                          <a:ea typeface="Calibri"/>
                          <a:cs typeface="Times New Roman"/>
                        </a:rPr>
                        <a:t>:</a:t>
                      </a:r>
                      <a:r>
                        <a:rPr lang="en-GB" sz="1100" i="1" baseline="0" dirty="0">
                          <a:solidFill>
                            <a:srgbClr val="000000"/>
                          </a:solidFill>
                          <a:latin typeface="Calibri"/>
                          <a:ea typeface="Calibri"/>
                          <a:cs typeface="Times New Roman"/>
                        </a:rPr>
                        <a:t> </a:t>
                      </a:r>
                      <a:r>
                        <a:rPr lang="en-US" sz="1100" i="0" baseline="0" dirty="0">
                          <a:solidFill>
                            <a:srgbClr val="000000"/>
                          </a:solidFill>
                          <a:latin typeface="+mn-lt"/>
                          <a:ea typeface="Calibri"/>
                          <a:cs typeface="Times New Roman"/>
                        </a:rPr>
                        <a:t>Organization of three campaigns to raise volunteers and social activity by digital means.</a:t>
                      </a:r>
                      <a:endParaRPr lang="pt-PT" sz="1100" i="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074" name="Rectangle 2"/>
          <p:cNvSpPr>
            <a:spLocks noChangeArrowheads="1"/>
          </p:cNvSpPr>
          <p:nvPr/>
        </p:nvSpPr>
        <p:spPr bwMode="auto">
          <a:xfrm>
            <a:off x="2596559" y="1171529"/>
            <a:ext cx="3950890" cy="400110"/>
          </a:xfrm>
          <a:prstGeom prst="rect">
            <a:avLst/>
          </a:prstGeom>
          <a:solidFill>
            <a:srgbClr val="E36C0A"/>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2000" b="1" dirty="0">
                <a:latin typeface="Arial" pitchFamily="34" charset="0"/>
                <a:ea typeface="Calibri" pitchFamily="34" charset="0"/>
                <a:cs typeface="Arial" pitchFamily="34" charset="0"/>
              </a:rPr>
              <a:t>O1</a:t>
            </a:r>
            <a:r>
              <a:rPr kumimoji="0" lang="it-IT" sz="20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GB" sz="1600" b="1" i="1" u="none" strike="noStrike" cap="none" normalizeH="0" baseline="0" dirty="0">
                <a:ln>
                  <a:noFill/>
                </a:ln>
                <a:solidFill>
                  <a:schemeClr val="tx1"/>
                </a:solidFill>
                <a:effectLst/>
                <a:latin typeface="Arial" pitchFamily="34" charset="0"/>
                <a:ea typeface="Calibri" pitchFamily="34" charset="0"/>
                <a:cs typeface="Arial" pitchFamily="34" charset="0"/>
              </a:rPr>
              <a:t>Increase Volunteering</a:t>
            </a:r>
            <a:r>
              <a:rPr kumimoji="0" lang="en-GB" sz="1600" b="1" i="1" u="none" strike="noStrike" cap="none" normalizeH="0" dirty="0">
                <a:ln>
                  <a:noFill/>
                </a:ln>
                <a:solidFill>
                  <a:schemeClr val="tx1"/>
                </a:solidFill>
                <a:effectLst/>
                <a:latin typeface="Arial" pitchFamily="34" charset="0"/>
                <a:ea typeface="Calibri" pitchFamily="34" charset="0"/>
                <a:cs typeface="Arial" pitchFamily="34" charset="0"/>
              </a:rPr>
              <a:t> Activities</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9540" y="3201817"/>
            <a:ext cx="2599314" cy="1461236"/>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276330"/>
            <a:ext cx="1440160" cy="1440160"/>
          </a:xfrm>
          <a:prstGeom prst="rect">
            <a:avLst/>
          </a:prstGeom>
        </p:spPr>
      </p:pic>
      <p:sp>
        <p:nvSpPr>
          <p:cNvPr id="7" name="CaixaDeTexto 6"/>
          <p:cNvSpPr txBox="1"/>
          <p:nvPr/>
        </p:nvSpPr>
        <p:spPr>
          <a:xfrm>
            <a:off x="395536" y="2730232"/>
            <a:ext cx="7643866" cy="707886"/>
          </a:xfrm>
          <a:prstGeom prst="rect">
            <a:avLst/>
          </a:prstGeom>
          <a:noFill/>
        </p:spPr>
        <p:txBody>
          <a:bodyPr wrap="square" rtlCol="0">
            <a:spAutoFit/>
          </a:bodyPr>
          <a:lstStyle/>
          <a:p>
            <a:r>
              <a:rPr lang="pt-PT" sz="1100" b="1" dirty="0" err="1">
                <a:latin typeface="Calibri"/>
                <a:ea typeface="Calibri"/>
                <a:cs typeface="Times New Roman"/>
              </a:rPr>
              <a:t>Key</a:t>
            </a:r>
            <a:r>
              <a:rPr lang="pt-PT" sz="1100" b="1" dirty="0">
                <a:latin typeface="Calibri"/>
                <a:ea typeface="Calibri"/>
                <a:cs typeface="Times New Roman"/>
              </a:rPr>
              <a:t> </a:t>
            </a:r>
            <a:r>
              <a:rPr lang="pt-PT" sz="1100" b="1" dirty="0" err="1">
                <a:latin typeface="Calibri"/>
                <a:ea typeface="Calibri"/>
                <a:cs typeface="Times New Roman"/>
              </a:rPr>
              <a:t>Learnings</a:t>
            </a:r>
            <a:r>
              <a:rPr lang="pt-PT" sz="1100" b="1" dirty="0">
                <a:latin typeface="Calibri"/>
                <a:ea typeface="Calibri"/>
                <a:cs typeface="Times New Roman"/>
              </a:rPr>
              <a:t>: </a:t>
            </a:r>
          </a:p>
          <a:p>
            <a:pPr algn="just"/>
            <a:r>
              <a:rPr lang="pt-PT" sz="1100" dirty="0" err="1">
                <a:ea typeface="Calibri"/>
                <a:cs typeface="Times New Roman"/>
              </a:rPr>
              <a:t>Campains</a:t>
            </a:r>
            <a:r>
              <a:rPr lang="pt-PT" sz="1100" dirty="0">
                <a:ea typeface="Calibri"/>
                <a:cs typeface="Times New Roman"/>
              </a:rPr>
              <a:t> </a:t>
            </a:r>
            <a:r>
              <a:rPr lang="pt-PT" sz="1100" dirty="0" err="1">
                <a:ea typeface="Calibri"/>
                <a:cs typeface="Times New Roman"/>
              </a:rPr>
              <a:t>done</a:t>
            </a:r>
            <a:r>
              <a:rPr lang="pt-PT" sz="1100" dirty="0">
                <a:ea typeface="Calibri"/>
                <a:cs typeface="Times New Roman"/>
              </a:rPr>
              <a:t> in Arcos </a:t>
            </a:r>
            <a:r>
              <a:rPr lang="pt-PT" sz="1100" dirty="0" err="1">
                <a:ea typeface="Calibri"/>
                <a:cs typeface="Times New Roman"/>
              </a:rPr>
              <a:t>and</a:t>
            </a:r>
            <a:r>
              <a:rPr lang="pt-PT" sz="1100" dirty="0">
                <a:ea typeface="Calibri"/>
                <a:cs typeface="Times New Roman"/>
              </a:rPr>
              <a:t> </a:t>
            </a:r>
            <a:r>
              <a:rPr lang="pt-PT" sz="1100" dirty="0" err="1">
                <a:ea typeface="Calibri"/>
                <a:cs typeface="Times New Roman"/>
              </a:rPr>
              <a:t>Vox</a:t>
            </a:r>
            <a:r>
              <a:rPr lang="pt-PT" sz="1100" dirty="0">
                <a:ea typeface="Calibri"/>
                <a:cs typeface="Times New Roman"/>
              </a:rPr>
              <a:t> Pops</a:t>
            </a:r>
            <a:endParaRPr lang="pt-PT" sz="1100" dirty="0">
              <a:latin typeface="Calibri"/>
              <a:ea typeface="Calibri"/>
              <a:cs typeface="Times New Roman"/>
            </a:endParaRPr>
          </a:p>
          <a:p>
            <a:endParaRPr lang="pt-PT" dirty="0"/>
          </a:p>
        </p:txBody>
      </p:sp>
      <p:pic>
        <p:nvPicPr>
          <p:cNvPr id="3" name="Imagem 2"/>
          <p:cNvPicPr>
            <a:picLocks noChangeAspect="1"/>
          </p:cNvPicPr>
          <p:nvPr/>
        </p:nvPicPr>
        <p:blipFill rotWithShape="1">
          <a:blip r:embed="rId4"/>
          <a:srcRect r="40414"/>
          <a:stretch/>
        </p:blipFill>
        <p:spPr>
          <a:xfrm>
            <a:off x="2051720" y="4663053"/>
            <a:ext cx="6266368" cy="1074513"/>
          </a:xfrm>
          <a:prstGeom prst="rect">
            <a:avLst/>
          </a:prstGeom>
        </p:spPr>
      </p:pic>
      <p:pic>
        <p:nvPicPr>
          <p:cNvPr id="9" name="Imagem 8"/>
          <p:cNvPicPr>
            <a:picLocks noChangeAspect="1"/>
          </p:cNvPicPr>
          <p:nvPr/>
        </p:nvPicPr>
        <p:blipFill rotWithShape="1">
          <a:blip r:embed="rId4"/>
          <a:srcRect l="61560"/>
          <a:stretch/>
        </p:blipFill>
        <p:spPr>
          <a:xfrm>
            <a:off x="491238" y="3201817"/>
            <a:ext cx="4042503" cy="1074513"/>
          </a:xfrm>
          <a:prstGeom prst="rect">
            <a:avLst/>
          </a:prstGeom>
        </p:spPr>
      </p:pic>
    </p:spTree>
    <p:extLst>
      <p:ext uri="{BB962C8B-B14F-4D97-AF65-F5344CB8AC3E}">
        <p14:creationId xmlns:p14="http://schemas.microsoft.com/office/powerpoint/2010/main" val="380876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a:solidFill>
            <a:schemeClr val="accent6">
              <a:lumMod val="60000"/>
              <a:lumOff val="40000"/>
            </a:schemeClr>
          </a:solidFill>
        </p:spPr>
        <p:txBody>
          <a:bodyPr>
            <a:normAutofit fontScale="90000"/>
          </a:bodyPr>
          <a:lstStyle/>
          <a:p>
            <a:pPr algn="l"/>
            <a:r>
              <a:rPr lang="de-DE" dirty="0"/>
              <a:t>          Images speak by themselves...</a:t>
            </a:r>
            <a:endParaRPr lang="en-GB" dirty="0"/>
          </a:p>
        </p:txBody>
      </p:sp>
      <p:pic>
        <p:nvPicPr>
          <p:cNvPr id="7" name="Picture 2" descr="Resultado de imagem para clas arcos de valdeve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1052737"/>
            <a:ext cx="2602631" cy="173593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3"/>
          <a:stretch>
            <a:fillRect/>
          </a:stretch>
        </p:blipFill>
        <p:spPr>
          <a:xfrm>
            <a:off x="3059832" y="1052076"/>
            <a:ext cx="2293422" cy="1735687"/>
          </a:xfrm>
          <a:prstGeom prst="rect">
            <a:avLst/>
          </a:prstGeom>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787763"/>
            <a:ext cx="2458616" cy="1741631"/>
          </a:xfrm>
          <a:prstGeom prst="rect">
            <a:avLst/>
          </a:prstGeom>
        </p:spPr>
      </p:pic>
      <p:pic>
        <p:nvPicPr>
          <p:cNvPr id="10" name="Imagem 9"/>
          <p:cNvPicPr>
            <a:picLocks noChangeAspect="1"/>
          </p:cNvPicPr>
          <p:nvPr/>
        </p:nvPicPr>
        <p:blipFill rotWithShape="1">
          <a:blip r:embed="rId5" cstate="print">
            <a:extLst>
              <a:ext uri="{28A0092B-C50C-407E-A947-70E740481C1C}">
                <a14:useLocalDpi xmlns:a14="http://schemas.microsoft.com/office/drawing/2010/main" val="0"/>
              </a:ext>
            </a:extLst>
          </a:blip>
          <a:srcRect b="11644"/>
          <a:stretch/>
        </p:blipFill>
        <p:spPr>
          <a:xfrm>
            <a:off x="2869405" y="2782426"/>
            <a:ext cx="2998739" cy="1746967"/>
          </a:xfrm>
          <a:prstGeom prst="rect">
            <a:avLst/>
          </a:prstGeom>
        </p:spPr>
      </p:pic>
      <p:pic>
        <p:nvPicPr>
          <p:cNvPr id="11" name="Imagem 10"/>
          <p:cNvPicPr>
            <a:picLocks noChangeAspect="1"/>
          </p:cNvPicPr>
          <p:nvPr/>
        </p:nvPicPr>
        <p:blipFill rotWithShape="1">
          <a:blip r:embed="rId6" cstate="print">
            <a:extLst>
              <a:ext uri="{28A0092B-C50C-407E-A947-70E740481C1C}">
                <a14:useLocalDpi xmlns:a14="http://schemas.microsoft.com/office/drawing/2010/main" val="0"/>
              </a:ext>
            </a:extLst>
          </a:blip>
          <a:srcRect b="18572"/>
          <a:stretch/>
        </p:blipFill>
        <p:spPr>
          <a:xfrm>
            <a:off x="5834948" y="2787763"/>
            <a:ext cx="2851852" cy="1741630"/>
          </a:xfrm>
          <a:prstGeom prst="rect">
            <a:avLst/>
          </a:prstGeom>
        </p:spPr>
      </p:pic>
      <p:pic>
        <p:nvPicPr>
          <p:cNvPr id="12" name="Marcador de Posição de Conteúdo 3"/>
          <p:cNvPicPr>
            <a:picLocks noGrp="1" noChangeAspect="1"/>
          </p:cNvPicPr>
          <p:nvPr>
            <p:ph idx="1"/>
          </p:nvPr>
        </p:nvPicPr>
        <p:blipFill rotWithShape="1">
          <a:blip r:embed="rId7" cstate="print">
            <a:extLst>
              <a:ext uri="{28A0092B-C50C-407E-A947-70E740481C1C}">
                <a14:useLocalDpi xmlns:a14="http://schemas.microsoft.com/office/drawing/2010/main" val="0"/>
              </a:ext>
            </a:extLst>
          </a:blip>
          <a:srcRect t="24910"/>
          <a:stretch/>
        </p:blipFill>
        <p:spPr>
          <a:xfrm>
            <a:off x="5220072" y="1052736"/>
            <a:ext cx="3466728" cy="1735027"/>
          </a:xfrm>
        </p:spPr>
      </p:pic>
      <p:pic>
        <p:nvPicPr>
          <p:cNvPr id="13" name="Picture 2" descr="https://www.cmav.pt/thumbs/cmarcos/uploads/content_image/image/6745/1_1_1024_250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1776"/>
          <a:stretch/>
        </p:blipFill>
        <p:spPr bwMode="auto">
          <a:xfrm>
            <a:off x="457200" y="4529640"/>
            <a:ext cx="2537706" cy="17294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trega_epi6"/>
          <p:cNvPicPr>
            <a:picLocks noChangeAspect="1" noChangeArrowheads="1"/>
          </p:cNvPicPr>
          <p:nvPr/>
        </p:nvPicPr>
        <p:blipFill rotWithShape="1">
          <a:blip r:embed="rId9">
            <a:extLst>
              <a:ext uri="{28A0092B-C50C-407E-A947-70E740481C1C}">
                <a14:useLocalDpi xmlns:a14="http://schemas.microsoft.com/office/drawing/2010/main" val="0"/>
              </a:ext>
            </a:extLst>
          </a:blip>
          <a:srcRect b="17645"/>
          <a:stretch/>
        </p:blipFill>
        <p:spPr bwMode="auto">
          <a:xfrm>
            <a:off x="2994906" y="4529393"/>
            <a:ext cx="2800392" cy="172968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m 14"/>
          <p:cNvPicPr>
            <a:picLocks noChangeAspect="1"/>
          </p:cNvPicPr>
          <p:nvPr/>
        </p:nvPicPr>
        <p:blipFill rotWithShape="1">
          <a:blip r:embed="rId10"/>
          <a:srcRect l="7239" r="4592"/>
          <a:stretch/>
        </p:blipFill>
        <p:spPr>
          <a:xfrm>
            <a:off x="5724128" y="4530917"/>
            <a:ext cx="2960785" cy="1728165"/>
          </a:xfrm>
          <a:prstGeom prst="rect">
            <a:avLst/>
          </a:prstGeom>
        </p:spPr>
      </p:pic>
    </p:spTree>
    <p:extLst>
      <p:ext uri="{BB962C8B-B14F-4D97-AF65-F5344CB8AC3E}">
        <p14:creationId xmlns:p14="http://schemas.microsoft.com/office/powerpoint/2010/main" val="4085055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4"/>
          <p:cNvSpPr/>
          <p:nvPr/>
        </p:nvSpPr>
        <p:spPr>
          <a:xfrm>
            <a:off x="465232" y="1772816"/>
            <a:ext cx="8136904" cy="4632807"/>
          </a:xfrm>
          <a:prstGeom prst="rect">
            <a:avLst/>
          </a:prstGeom>
        </p:spPr>
        <p:txBody>
          <a:bodyPr wrap="square">
            <a:spAutoFit/>
          </a:bodyPr>
          <a:lstStyle/>
          <a:p>
            <a:pPr lvl="0" algn="just">
              <a:lnSpc>
                <a:spcPct val="115000"/>
              </a:lnSpc>
              <a:spcBef>
                <a:spcPts val="600"/>
              </a:spcBef>
              <a:spcAft>
                <a:spcPts val="600"/>
              </a:spcAft>
            </a:pPr>
            <a:r>
              <a:rPr lang="en-GB" sz="11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The Municipality of AVV is a county with markedly rural characteristics, but it presents an urban nucleus with characteristics of a city.</a:t>
            </a:r>
            <a:endParaRPr lang="pt-PT" sz="1100" dirty="0">
              <a:latin typeface="Arial" panose="020B0604020202020204" pitchFamily="34" charset="0"/>
              <a:ea typeface="Times New Roman" panose="02020603050405020304" pitchFamily="18" charset="0"/>
            </a:endParaRPr>
          </a:p>
          <a:p>
            <a:pPr lvl="0" algn="just">
              <a:lnSpc>
                <a:spcPct val="115000"/>
              </a:lnSpc>
              <a:spcBef>
                <a:spcPts val="600"/>
              </a:spcBef>
              <a:spcAft>
                <a:spcPts val="600"/>
              </a:spcAft>
            </a:pPr>
            <a:r>
              <a:rPr lang="en-GB" sz="11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For this reason, there is a concentration of population in the urban area and consequently the desertification of rural areas, strongly motivated by the strong emigration that has always occurred in the County.</a:t>
            </a:r>
            <a:endParaRPr lang="pt-PT" sz="1100" dirty="0">
              <a:latin typeface="Arial" panose="020B0604020202020204" pitchFamily="34" charset="0"/>
              <a:ea typeface="Times New Roman" panose="02020603050405020304" pitchFamily="18" charset="0"/>
            </a:endParaRPr>
          </a:p>
          <a:p>
            <a:pPr lvl="0" algn="just">
              <a:lnSpc>
                <a:spcPct val="115000"/>
              </a:lnSpc>
              <a:spcBef>
                <a:spcPts val="600"/>
              </a:spcBef>
              <a:spcAft>
                <a:spcPts val="600"/>
              </a:spcAft>
            </a:pPr>
            <a:r>
              <a:rPr lang="en-GB" sz="11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This situation leads to social problems related to the aging of the population and to the isolation of older populations, which is why it is one of the areas of action of the Municipality, that is, in the fight against isolation.</a:t>
            </a:r>
            <a:endParaRPr lang="pt-PT" sz="1100" dirty="0">
              <a:latin typeface="Arial" panose="020B0604020202020204" pitchFamily="34" charset="0"/>
              <a:ea typeface="Times New Roman" panose="02020603050405020304" pitchFamily="18" charset="0"/>
            </a:endParaRPr>
          </a:p>
          <a:p>
            <a:pPr lvl="0" algn="just">
              <a:lnSpc>
                <a:spcPct val="115000"/>
              </a:lnSpc>
              <a:spcBef>
                <a:spcPts val="600"/>
              </a:spcBef>
              <a:spcAft>
                <a:spcPts val="600"/>
              </a:spcAft>
            </a:pPr>
            <a:r>
              <a:rPr lang="en-GB" sz="11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Alongside this social context, the municipality is served by a wide range of public and private entities that offer a set of responses and services to the most vulnerable groups (nursing homes, home support services, day care centres, kindergartens, among others).</a:t>
            </a:r>
            <a:endParaRPr lang="pt-PT" sz="1100" dirty="0">
              <a:latin typeface="Arial" panose="020B0604020202020204" pitchFamily="34" charset="0"/>
              <a:ea typeface="Times New Roman" panose="02020603050405020304" pitchFamily="18" charset="0"/>
            </a:endParaRPr>
          </a:p>
          <a:p>
            <a:pPr lvl="0" algn="just">
              <a:lnSpc>
                <a:spcPct val="115000"/>
              </a:lnSpc>
              <a:spcBef>
                <a:spcPts val="600"/>
              </a:spcBef>
              <a:spcAft>
                <a:spcPts val="600"/>
              </a:spcAft>
            </a:pPr>
            <a:r>
              <a:rPr lang="en-GB" sz="11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Increasingly, social support entities have been demonstrating the need for a municipal entity to regulate and coordinate the voluntary work that they develop.</a:t>
            </a:r>
            <a:endParaRPr lang="pt-PT" sz="1100" dirty="0">
              <a:latin typeface="Arial" panose="020B0604020202020204" pitchFamily="34" charset="0"/>
              <a:ea typeface="Times New Roman" panose="02020603050405020304" pitchFamily="18" charset="0"/>
            </a:endParaRPr>
          </a:p>
          <a:p>
            <a:pPr lvl="0" algn="just">
              <a:lnSpc>
                <a:spcPct val="115000"/>
              </a:lnSpc>
              <a:spcBef>
                <a:spcPts val="600"/>
              </a:spcBef>
              <a:spcAft>
                <a:spcPts val="600"/>
              </a:spcAft>
            </a:pPr>
            <a:r>
              <a:rPr lang="en-GB" sz="11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Increasingly, social support entities manifest a need in the existence of a municipal entity that regulates and coordinates the volunteer work that they develop.</a:t>
            </a:r>
            <a:endParaRPr lang="pt-PT" sz="1100" dirty="0">
              <a:latin typeface="Arial" panose="020B0604020202020204" pitchFamily="34" charset="0"/>
              <a:ea typeface="Times New Roman" panose="02020603050405020304" pitchFamily="18" charset="0"/>
            </a:endParaRPr>
          </a:p>
          <a:p>
            <a:pPr lvl="0" algn="just">
              <a:lnSpc>
                <a:spcPct val="115000"/>
              </a:lnSpc>
              <a:spcBef>
                <a:spcPts val="600"/>
              </a:spcBef>
              <a:spcAft>
                <a:spcPts val="600"/>
              </a:spcAft>
            </a:pPr>
            <a:r>
              <a:rPr lang="en-GB" sz="11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Historically, there has been a tradition of mutual assistance among the population, which has since been lost due to the social changes underlying development and industrialization, but which would be extremely useful to revive.</a:t>
            </a:r>
          </a:p>
          <a:p>
            <a:pPr algn="just">
              <a:lnSpc>
                <a:spcPct val="115000"/>
              </a:lnSpc>
              <a:spcBef>
                <a:spcPts val="600"/>
              </a:spcBef>
              <a:spcAft>
                <a:spcPts val="600"/>
              </a:spcAft>
            </a:pPr>
            <a:r>
              <a:rPr lang="en-GB" altLang="pt-PT" sz="1100" dirty="0">
                <a:solidFill>
                  <a:srgbClr val="002060"/>
                </a:solidFill>
                <a:latin typeface="Calibri Light" panose="020F0302020204030204" pitchFamily="34" charset="0"/>
                <a:ea typeface="Times New Roman" panose="02020603050405020304" pitchFamily="18" charset="0"/>
                <a:cs typeface="Calibri Light" panose="020F0302020204030204" pitchFamily="34" charset="0"/>
              </a:rPr>
              <a:t>It is taking in these two contexts that our plan intends to leverage municipal volunteering, that is, to take the current experience of volunteer work developed by the IPSS and transpose it to the </a:t>
            </a:r>
            <a:r>
              <a:rPr lang="en-GB" altLang="pt-PT" sz="1100" dirty="0" err="1">
                <a:solidFill>
                  <a:srgbClr val="002060"/>
                </a:solidFill>
                <a:latin typeface="Calibri Light" panose="020F0302020204030204" pitchFamily="34" charset="0"/>
                <a:ea typeface="Times New Roman" panose="02020603050405020304" pitchFamily="18" charset="0"/>
                <a:cs typeface="Calibri Light" panose="020F0302020204030204" pitchFamily="34" charset="0"/>
              </a:rPr>
              <a:t>Arcuense</a:t>
            </a:r>
            <a:r>
              <a:rPr lang="en-GB" altLang="pt-PT" sz="1100" dirty="0">
                <a:solidFill>
                  <a:srgbClr val="002060"/>
                </a:solidFill>
                <a:latin typeface="Calibri Light" panose="020F0302020204030204" pitchFamily="34" charset="0"/>
                <a:ea typeface="Times New Roman" panose="02020603050405020304" pitchFamily="18" charset="0"/>
                <a:cs typeface="Calibri Light" panose="020F0302020204030204" pitchFamily="34" charset="0"/>
              </a:rPr>
              <a:t> community of involving it in actions that arouse volunteer work.</a:t>
            </a:r>
          </a:p>
          <a:p>
            <a:pPr lvl="0" algn="just">
              <a:lnSpc>
                <a:spcPct val="115000"/>
              </a:lnSpc>
              <a:spcBef>
                <a:spcPts val="600"/>
              </a:spcBef>
              <a:spcAft>
                <a:spcPts val="600"/>
              </a:spcAft>
            </a:pPr>
            <a:r>
              <a:rPr lang="en-GB" altLang="pt-PT" sz="11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We will have as main barriers the fact that we are in a </a:t>
            </a:r>
            <a:r>
              <a:rPr lang="en-GB" altLang="pt-PT" sz="1100" dirty="0" err="1">
                <a:solidFill>
                  <a:srgbClr val="002060"/>
                </a:solidFill>
                <a:latin typeface="Calibri Light" panose="020F0302020204030204" pitchFamily="34" charset="0"/>
                <a:ea typeface="Times New Roman" panose="02020603050405020304" pitchFamily="18" charset="0"/>
                <a:cs typeface="Arial" panose="020B0604020202020204" pitchFamily="34" charset="0"/>
              </a:rPr>
              <a:t>desertified</a:t>
            </a:r>
            <a:r>
              <a:rPr lang="en-GB" altLang="pt-PT" sz="11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 and aged territory, where the recruitment of young people for volunteering becomes difficult, as well as the weak civic participation of the population in general and the youth in particular.</a:t>
            </a:r>
            <a:endParaRPr lang="pt-PT" sz="1100" dirty="0">
              <a:solidFill>
                <a:srgbClr val="002060"/>
              </a:solidFill>
              <a:latin typeface="Calibri Light" panose="020F0302020204030204" pitchFamily="34" charset="0"/>
              <a:ea typeface="Times New Roman" panose="02020603050405020304" pitchFamily="18" charset="0"/>
              <a:cs typeface="Arial" panose="020B0604020202020204" pitchFamily="34" charset="0"/>
            </a:endParaRPr>
          </a:p>
        </p:txBody>
      </p:sp>
      <p:sp>
        <p:nvSpPr>
          <p:cNvPr id="9" name="Titel 1"/>
          <p:cNvSpPr txBox="1">
            <a:spLocks/>
          </p:cNvSpPr>
          <p:nvPr/>
        </p:nvSpPr>
        <p:spPr>
          <a:xfrm>
            <a:off x="647484" y="476672"/>
            <a:ext cx="7772400" cy="1008112"/>
          </a:xfrm>
          <a:prstGeom prst="rect">
            <a:avLst/>
          </a:prstGeom>
          <a:solidFill>
            <a:schemeClr val="accent6">
              <a:lumMod val="60000"/>
              <a:lumOff val="40000"/>
            </a:schemeClr>
          </a:solidFill>
        </p:spPr>
        <p:txBody>
          <a:bodyPr vert="horz" wrap="square" lIns="288000" tIns="0" rIns="0" bIns="0" rtlCol="0" anchor="ctr" anchorCtr="0">
            <a:normAutofit fontScale="97500"/>
          </a:bodyPr>
          <a:lstStyle>
            <a:lvl1pPr algn="l" defTabSz="457200" rtl="0" eaLnBrk="1" fontAlgn="base" hangingPunct="1">
              <a:spcBef>
                <a:spcPct val="0"/>
              </a:spcBef>
              <a:spcAft>
                <a:spcPct val="0"/>
              </a:spcAft>
              <a:defRPr sz="2400" b="1" kern="1200" cap="all" baseline="0">
                <a:solidFill>
                  <a:srgbClr val="FFFFFF"/>
                </a:solidFill>
                <a:latin typeface="Century Gothic" charset="0"/>
                <a:ea typeface="Century Gothic" charset="0"/>
                <a:cs typeface="Century Gothic" charset="0"/>
              </a:defRPr>
            </a:lvl1pPr>
            <a:lvl2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2pPr>
            <a:lvl3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3pPr>
            <a:lvl4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4pPr>
            <a:lvl5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5pPr>
            <a:lvl6pPr marL="457200" algn="ctr" defTabSz="457200" rtl="0" eaLnBrk="1" fontAlgn="base" hangingPunct="1">
              <a:spcBef>
                <a:spcPct val="0"/>
              </a:spcBef>
              <a:spcAft>
                <a:spcPct val="0"/>
              </a:spcAft>
              <a:defRPr sz="9600">
                <a:solidFill>
                  <a:srgbClr val="FFFFFF"/>
                </a:solidFill>
                <a:latin typeface="DIN-LightAlternate" charset="0"/>
                <a:ea typeface="ＭＳ Ｐゴシック" charset="0"/>
              </a:defRPr>
            </a:lvl6pPr>
            <a:lvl7pPr marL="914400" algn="ctr" defTabSz="457200" rtl="0" eaLnBrk="1" fontAlgn="base" hangingPunct="1">
              <a:spcBef>
                <a:spcPct val="0"/>
              </a:spcBef>
              <a:spcAft>
                <a:spcPct val="0"/>
              </a:spcAft>
              <a:defRPr sz="9600">
                <a:solidFill>
                  <a:srgbClr val="FFFFFF"/>
                </a:solidFill>
                <a:latin typeface="DIN-LightAlternate" charset="0"/>
                <a:ea typeface="ＭＳ Ｐゴシック" charset="0"/>
              </a:defRPr>
            </a:lvl7pPr>
            <a:lvl8pPr marL="1371600" algn="ctr" defTabSz="457200" rtl="0" eaLnBrk="1" fontAlgn="base" hangingPunct="1">
              <a:spcBef>
                <a:spcPct val="0"/>
              </a:spcBef>
              <a:spcAft>
                <a:spcPct val="0"/>
              </a:spcAft>
              <a:defRPr sz="9600">
                <a:solidFill>
                  <a:srgbClr val="FFFFFF"/>
                </a:solidFill>
                <a:latin typeface="DIN-LightAlternate" charset="0"/>
                <a:ea typeface="ＭＳ Ｐゴシック" charset="0"/>
              </a:defRPr>
            </a:lvl8pPr>
            <a:lvl9pPr marL="1828800" algn="ctr" defTabSz="457200" rtl="0" eaLnBrk="1" fontAlgn="base" hangingPunct="1">
              <a:spcBef>
                <a:spcPct val="0"/>
              </a:spcBef>
              <a:spcAft>
                <a:spcPct val="0"/>
              </a:spcAft>
              <a:defRPr sz="9600">
                <a:solidFill>
                  <a:srgbClr val="FFFFFF"/>
                </a:solidFill>
                <a:latin typeface="DIN-LightAlternate" charset="0"/>
                <a:ea typeface="ＭＳ Ｐゴシック" charset="0"/>
              </a:defRPr>
            </a:lvl9pPr>
          </a:lstStyle>
          <a:p>
            <a:pPr algn="ctr"/>
            <a:r>
              <a:rPr lang="de-DE" sz="3600" dirty="0">
                <a:solidFill>
                  <a:schemeClr val="tx2">
                    <a:lumMod val="60000"/>
                    <a:lumOff val="40000"/>
                  </a:schemeClr>
                </a:solidFill>
              </a:rPr>
              <a:t>Introduction</a:t>
            </a:r>
            <a:endParaRPr lang="en-GB" sz="3600" dirty="0">
              <a:solidFill>
                <a:schemeClr val="tx2">
                  <a:lumMod val="60000"/>
                  <a:lumOff val="40000"/>
                </a:schemeClr>
              </a:solidFill>
            </a:endParaRPr>
          </a:p>
        </p:txBody>
      </p:sp>
    </p:spTree>
    <p:extLst>
      <p:ext uri="{BB962C8B-B14F-4D97-AF65-F5344CB8AC3E}">
        <p14:creationId xmlns:p14="http://schemas.microsoft.com/office/powerpoint/2010/main" val="2437038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1851"/>
            <a:ext cx="7967784" cy="6822010"/>
          </a:xfrm>
          <a:prstGeom prst="rect">
            <a:avLst/>
          </a:prstGeom>
        </p:spPr>
      </p:pic>
    </p:spTree>
    <p:extLst>
      <p:ext uri="{BB962C8B-B14F-4D97-AF65-F5344CB8AC3E}">
        <p14:creationId xmlns:p14="http://schemas.microsoft.com/office/powerpoint/2010/main" val="104937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ru Kekkonen: Learning Logs"/>
          <p:cNvPicPr>
            <a:picLocks noChangeAspect="1" noChangeArrowheads="1"/>
          </p:cNvPicPr>
          <p:nvPr/>
        </p:nvPicPr>
        <p:blipFill>
          <a:blip r:embed="rId2"/>
          <a:srcRect/>
          <a:stretch>
            <a:fillRect/>
          </a:stretch>
        </p:blipFill>
        <p:spPr bwMode="auto">
          <a:xfrm>
            <a:off x="428596" y="231422"/>
            <a:ext cx="8445640" cy="63408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260649"/>
            <a:ext cx="7772400" cy="1008112"/>
          </a:xfrm>
          <a:solidFill>
            <a:schemeClr val="accent6">
              <a:lumMod val="60000"/>
              <a:lumOff val="40000"/>
            </a:schemeClr>
          </a:solidFill>
        </p:spPr>
        <p:txBody>
          <a:bodyPr>
            <a:normAutofit fontScale="90000"/>
          </a:bodyPr>
          <a:lstStyle/>
          <a:p>
            <a:r>
              <a:rPr lang="de-DE" sz="3600" b="1" dirty="0">
                <a:solidFill>
                  <a:schemeClr val="tx2">
                    <a:lumMod val="60000"/>
                    <a:lumOff val="40000"/>
                  </a:schemeClr>
                </a:solidFill>
              </a:rPr>
              <a:t>We have achieved the objectives of our TPs?</a:t>
            </a:r>
            <a:endParaRPr lang="en-GB" sz="3600" b="1" dirty="0">
              <a:solidFill>
                <a:schemeClr val="tx2">
                  <a:lumMod val="60000"/>
                  <a:lumOff val="40000"/>
                </a:schemeClr>
              </a:solidFill>
            </a:endParaRPr>
          </a:p>
        </p:txBody>
      </p:sp>
      <p:sp>
        <p:nvSpPr>
          <p:cNvPr id="3" name="Untertitel 2"/>
          <p:cNvSpPr>
            <a:spLocks noGrp="1"/>
          </p:cNvSpPr>
          <p:nvPr>
            <p:ph type="subTitle" idx="1"/>
          </p:nvPr>
        </p:nvSpPr>
        <p:spPr>
          <a:xfrm>
            <a:off x="857224" y="2285992"/>
            <a:ext cx="2571768" cy="1085820"/>
          </a:xfrm>
          <a:solidFill>
            <a:schemeClr val="accent5">
              <a:lumMod val="20000"/>
              <a:lumOff val="80000"/>
            </a:schemeClr>
          </a:solidFill>
        </p:spPr>
        <p:txBody>
          <a:bodyPr>
            <a:normAutofit/>
          </a:bodyPr>
          <a:lstStyle/>
          <a:p>
            <a:r>
              <a:rPr lang="en-GB" sz="2800" b="1" dirty="0">
                <a:solidFill>
                  <a:srgbClr val="002060"/>
                </a:solidFill>
              </a:rPr>
              <a:t>TRANSFER </a:t>
            </a:r>
          </a:p>
          <a:p>
            <a:r>
              <a:rPr lang="en-GB" sz="2800" b="1" dirty="0">
                <a:solidFill>
                  <a:srgbClr val="002060"/>
                </a:solidFill>
              </a:rPr>
              <a:t>GUIDE </a:t>
            </a:r>
          </a:p>
          <a:p>
            <a:pPr algn="l"/>
            <a:endParaRPr lang="en-GB" sz="2400" b="1" dirty="0">
              <a:solidFill>
                <a:schemeClr val="tx2">
                  <a:lumMod val="50000"/>
                </a:schemeClr>
              </a:solidFill>
            </a:endParaRPr>
          </a:p>
          <a:p>
            <a:pPr algn="l"/>
            <a:endParaRPr lang="en-GB" sz="2400" b="1" dirty="0">
              <a:solidFill>
                <a:schemeClr val="tx2">
                  <a:lumMod val="50000"/>
                </a:schemeClr>
              </a:solidFill>
            </a:endParaRPr>
          </a:p>
          <a:p>
            <a:pPr algn="l"/>
            <a:endParaRPr lang="en-GB" sz="2400" b="1" dirty="0">
              <a:solidFill>
                <a:schemeClr val="tx2">
                  <a:lumMod val="50000"/>
                </a:schemeClr>
              </a:solidFill>
            </a:endParaRPr>
          </a:p>
          <a:p>
            <a:pPr algn="l"/>
            <a:endParaRPr lang="en-GB" sz="2400" b="1" dirty="0">
              <a:solidFill>
                <a:schemeClr val="tx2">
                  <a:lumMod val="50000"/>
                </a:schemeClr>
              </a:solidFill>
            </a:endParaRPr>
          </a:p>
          <a:p>
            <a:pPr algn="l"/>
            <a:endParaRPr lang="en-GB" sz="2400" dirty="0">
              <a:solidFill>
                <a:schemeClr val="tx2">
                  <a:lumMod val="50000"/>
                </a:schemeClr>
              </a:solidFill>
            </a:endParaRPr>
          </a:p>
        </p:txBody>
      </p:sp>
      <p:sp>
        <p:nvSpPr>
          <p:cNvPr id="6" name="CaixaDeTexto 5"/>
          <p:cNvSpPr txBox="1"/>
          <p:nvPr/>
        </p:nvSpPr>
        <p:spPr>
          <a:xfrm>
            <a:off x="214282" y="4357694"/>
            <a:ext cx="3429024" cy="1200329"/>
          </a:xfrm>
          <a:prstGeom prst="rect">
            <a:avLst/>
          </a:prstGeom>
          <a:solidFill>
            <a:schemeClr val="tx2">
              <a:lumMod val="40000"/>
              <a:lumOff val="60000"/>
            </a:schemeClr>
          </a:solidFill>
        </p:spPr>
        <p:txBody>
          <a:bodyPr wrap="square" rtlCol="0">
            <a:spAutoFit/>
          </a:bodyPr>
          <a:lstStyle/>
          <a:p>
            <a:pPr algn="ctr"/>
            <a:r>
              <a:rPr lang="en-GB" sz="2400" b="1" dirty="0">
                <a:solidFill>
                  <a:srgbClr val="002060"/>
                </a:solidFill>
              </a:rPr>
              <a:t>Sharing our Learning and Experiences with other cities</a:t>
            </a:r>
          </a:p>
        </p:txBody>
      </p:sp>
      <p:sp>
        <p:nvSpPr>
          <p:cNvPr id="7" name="Seta para baixo 6"/>
          <p:cNvSpPr/>
          <p:nvPr/>
        </p:nvSpPr>
        <p:spPr>
          <a:xfrm>
            <a:off x="1285852" y="3429000"/>
            <a:ext cx="1428760"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CaixaDeTexto 8"/>
          <p:cNvSpPr txBox="1"/>
          <p:nvPr/>
        </p:nvSpPr>
        <p:spPr>
          <a:xfrm>
            <a:off x="4714876" y="2143116"/>
            <a:ext cx="3786214" cy="523220"/>
          </a:xfrm>
          <a:prstGeom prst="rect">
            <a:avLst/>
          </a:prstGeom>
          <a:solidFill>
            <a:schemeClr val="accent3">
              <a:lumMod val="40000"/>
              <a:lumOff val="60000"/>
            </a:schemeClr>
          </a:solidFill>
        </p:spPr>
        <p:txBody>
          <a:bodyPr wrap="square" rtlCol="0">
            <a:spAutoFit/>
          </a:bodyPr>
          <a:lstStyle/>
          <a:p>
            <a:pPr algn="ctr"/>
            <a:r>
              <a:rPr lang="pt-PT" sz="2800" b="1" dirty="0">
                <a:solidFill>
                  <a:srgbClr val="00B050"/>
                </a:solidFill>
              </a:rPr>
              <a:t>WHAT HAS CHANGED?</a:t>
            </a:r>
          </a:p>
        </p:txBody>
      </p:sp>
      <p:sp>
        <p:nvSpPr>
          <p:cNvPr id="10" name="CaixaDeTexto 9"/>
          <p:cNvSpPr txBox="1"/>
          <p:nvPr/>
        </p:nvSpPr>
        <p:spPr>
          <a:xfrm>
            <a:off x="6858016" y="2857496"/>
            <a:ext cx="1857388" cy="461665"/>
          </a:xfrm>
          <a:prstGeom prst="rect">
            <a:avLst/>
          </a:prstGeom>
          <a:solidFill>
            <a:schemeClr val="accent6">
              <a:lumMod val="20000"/>
              <a:lumOff val="80000"/>
            </a:schemeClr>
          </a:solidFill>
        </p:spPr>
        <p:txBody>
          <a:bodyPr wrap="square" rtlCol="0">
            <a:spAutoFit/>
          </a:bodyPr>
          <a:lstStyle/>
          <a:p>
            <a:pPr algn="ctr"/>
            <a:r>
              <a:rPr lang="pt-PT" sz="2400" b="1" dirty="0" err="1">
                <a:solidFill>
                  <a:srgbClr val="002060"/>
                </a:solidFill>
              </a:rPr>
              <a:t>Individuals</a:t>
            </a:r>
            <a:endParaRPr lang="pt-PT" sz="2400" b="1" dirty="0">
              <a:solidFill>
                <a:srgbClr val="002060"/>
              </a:solidFill>
            </a:endParaRPr>
          </a:p>
        </p:txBody>
      </p:sp>
      <p:sp>
        <p:nvSpPr>
          <p:cNvPr id="11" name="CaixaDeTexto 10"/>
          <p:cNvSpPr txBox="1"/>
          <p:nvPr/>
        </p:nvSpPr>
        <p:spPr>
          <a:xfrm>
            <a:off x="6858016" y="3500438"/>
            <a:ext cx="1928826" cy="461665"/>
          </a:xfrm>
          <a:prstGeom prst="rect">
            <a:avLst/>
          </a:prstGeom>
          <a:solidFill>
            <a:schemeClr val="accent5">
              <a:lumMod val="40000"/>
              <a:lumOff val="60000"/>
            </a:schemeClr>
          </a:solidFill>
        </p:spPr>
        <p:txBody>
          <a:bodyPr wrap="square" rtlCol="0">
            <a:spAutoFit/>
          </a:bodyPr>
          <a:lstStyle/>
          <a:p>
            <a:pPr algn="ctr"/>
            <a:r>
              <a:rPr lang="pt-PT" sz="2400" b="1" dirty="0" err="1">
                <a:solidFill>
                  <a:srgbClr val="002060"/>
                </a:solidFill>
              </a:rPr>
              <a:t>Organisations</a:t>
            </a:r>
            <a:endParaRPr lang="pt-PT" sz="2400" b="1" dirty="0">
              <a:solidFill>
                <a:srgbClr val="002060"/>
              </a:solidFill>
            </a:endParaRPr>
          </a:p>
        </p:txBody>
      </p:sp>
      <p:sp>
        <p:nvSpPr>
          <p:cNvPr id="12" name="CaixaDeTexto 11"/>
          <p:cNvSpPr txBox="1"/>
          <p:nvPr/>
        </p:nvSpPr>
        <p:spPr>
          <a:xfrm>
            <a:off x="6858016" y="4214818"/>
            <a:ext cx="1928826" cy="461665"/>
          </a:xfrm>
          <a:prstGeom prst="rect">
            <a:avLst/>
          </a:prstGeom>
          <a:solidFill>
            <a:schemeClr val="accent6">
              <a:lumMod val="60000"/>
              <a:lumOff val="40000"/>
            </a:schemeClr>
          </a:solidFill>
        </p:spPr>
        <p:txBody>
          <a:bodyPr wrap="square" rtlCol="0">
            <a:spAutoFit/>
          </a:bodyPr>
          <a:lstStyle/>
          <a:p>
            <a:pPr algn="ctr"/>
            <a:r>
              <a:rPr lang="pt-PT" sz="2400" b="1" dirty="0" err="1">
                <a:solidFill>
                  <a:srgbClr val="002060"/>
                </a:solidFill>
              </a:rPr>
              <a:t>Community</a:t>
            </a:r>
            <a:endParaRPr lang="pt-PT" sz="2400" b="1" dirty="0">
              <a:solidFill>
                <a:srgbClr val="002060"/>
              </a:solidFill>
            </a:endParaRPr>
          </a:p>
        </p:txBody>
      </p:sp>
      <p:cxnSp>
        <p:nvCxnSpPr>
          <p:cNvPr id="21" name="Conexão recta 20"/>
          <p:cNvCxnSpPr/>
          <p:nvPr/>
        </p:nvCxnSpPr>
        <p:spPr>
          <a:xfrm rot="10800000" flipV="1">
            <a:off x="6500826" y="3214685"/>
            <a:ext cx="357190" cy="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Conexão recta 25"/>
          <p:cNvCxnSpPr/>
          <p:nvPr/>
        </p:nvCxnSpPr>
        <p:spPr>
          <a:xfrm rot="10800000">
            <a:off x="6286512" y="3857628"/>
            <a:ext cx="571504"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exão recta 27"/>
          <p:cNvCxnSpPr/>
          <p:nvPr/>
        </p:nvCxnSpPr>
        <p:spPr>
          <a:xfrm rot="10800000">
            <a:off x="6072198" y="4500570"/>
            <a:ext cx="785818"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Conexão recta unidireccional 31"/>
          <p:cNvCxnSpPr/>
          <p:nvPr/>
        </p:nvCxnSpPr>
        <p:spPr>
          <a:xfrm rot="5400000" flipH="1" flipV="1">
            <a:off x="6214280" y="2928934"/>
            <a:ext cx="572298" cy="79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xão recta unidireccional 32"/>
          <p:cNvCxnSpPr/>
          <p:nvPr/>
        </p:nvCxnSpPr>
        <p:spPr>
          <a:xfrm rot="5400000" flipH="1" flipV="1">
            <a:off x="5678892" y="3250802"/>
            <a:ext cx="1215240" cy="15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exão recta unidireccional 36"/>
          <p:cNvCxnSpPr/>
          <p:nvPr/>
        </p:nvCxnSpPr>
        <p:spPr>
          <a:xfrm rot="5400000" flipH="1" flipV="1">
            <a:off x="5144298" y="3571876"/>
            <a:ext cx="1856594" cy="79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7" name="Seta para a esquerda e para cima 46"/>
          <p:cNvSpPr/>
          <p:nvPr/>
        </p:nvSpPr>
        <p:spPr>
          <a:xfrm>
            <a:off x="3500430" y="2643182"/>
            <a:ext cx="2143140" cy="857256"/>
          </a:xfrm>
          <a:prstGeom prst="leftUpArrow">
            <a:avLst>
              <a:gd name="adj1" fmla="val 12476"/>
              <a:gd name="adj2" fmla="val 25000"/>
              <a:gd name="adj3" fmla="val 32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47708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25470"/>
          </a:xfrm>
          <a:solidFill>
            <a:schemeClr val="accent5"/>
          </a:solidFill>
        </p:spPr>
        <p:txBody>
          <a:bodyPr>
            <a:normAutofit fontScale="90000"/>
          </a:bodyPr>
          <a:lstStyle/>
          <a:p>
            <a:r>
              <a:rPr lang="pt-PT" dirty="0"/>
              <a:t>Arcos de Valdevez</a:t>
            </a:r>
          </a:p>
        </p:txBody>
      </p:sp>
      <p:graphicFrame>
        <p:nvGraphicFramePr>
          <p:cNvPr id="4" name="Tabela 3"/>
          <p:cNvGraphicFramePr>
            <a:graphicFrameLocks noGrp="1"/>
          </p:cNvGraphicFramePr>
          <p:nvPr>
            <p:extLst>
              <p:ext uri="{D42A27DB-BD31-4B8C-83A1-F6EECF244321}">
                <p14:modId xmlns:p14="http://schemas.microsoft.com/office/powerpoint/2010/main" val="3725616717"/>
              </p:ext>
            </p:extLst>
          </p:nvPr>
        </p:nvGraphicFramePr>
        <p:xfrm>
          <a:off x="500034" y="1626909"/>
          <a:ext cx="7643866" cy="2954219"/>
        </p:xfrm>
        <a:graphic>
          <a:graphicData uri="http://schemas.openxmlformats.org/drawingml/2006/table">
            <a:tbl>
              <a:tblPr/>
              <a:tblGrid>
                <a:gridCol w="1414171">
                  <a:extLst>
                    <a:ext uri="{9D8B030D-6E8A-4147-A177-3AD203B41FA5}">
                      <a16:colId xmlns:a16="http://schemas.microsoft.com/office/drawing/2014/main" val="20000"/>
                    </a:ext>
                  </a:extLst>
                </a:gridCol>
                <a:gridCol w="3324744">
                  <a:extLst>
                    <a:ext uri="{9D8B030D-6E8A-4147-A177-3AD203B41FA5}">
                      <a16:colId xmlns:a16="http://schemas.microsoft.com/office/drawing/2014/main" val="20001"/>
                    </a:ext>
                  </a:extLst>
                </a:gridCol>
                <a:gridCol w="2904951">
                  <a:extLst>
                    <a:ext uri="{9D8B030D-6E8A-4147-A177-3AD203B41FA5}">
                      <a16:colId xmlns:a16="http://schemas.microsoft.com/office/drawing/2014/main" val="20002"/>
                    </a:ext>
                  </a:extLst>
                </a:gridCol>
              </a:tblGrid>
              <a:tr h="184706">
                <a:tc>
                  <a:txBody>
                    <a:bodyPr/>
                    <a:lstStyle/>
                    <a:p>
                      <a:pPr algn="ctr">
                        <a:spcAft>
                          <a:spcPts val="0"/>
                        </a:spcAft>
                      </a:pP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a:latin typeface="Calibri"/>
                          <a:ea typeface="Calibri"/>
                          <a:cs typeface="Times New Roman"/>
                        </a:rPr>
                        <a:t>1</a:t>
                      </a:r>
                      <a:r>
                        <a:rPr lang="en-GB" sz="1100" b="1" baseline="30000" dirty="0">
                          <a:latin typeface="Calibri"/>
                          <a:ea typeface="Calibri"/>
                          <a:cs typeface="Times New Roman"/>
                        </a:rPr>
                        <a:t>ST</a:t>
                      </a:r>
                      <a:r>
                        <a:rPr lang="en-GB" sz="1100" b="1" dirty="0">
                          <a:latin typeface="Calibri"/>
                          <a:ea typeface="Calibri"/>
                          <a:cs typeface="Times New Roman"/>
                        </a:rPr>
                        <a:t> JANUARY 2019</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a:latin typeface="Calibri"/>
                          <a:ea typeface="Calibri"/>
                          <a:cs typeface="Times New Roman"/>
                        </a:rPr>
                        <a:t>20</a:t>
                      </a:r>
                      <a:r>
                        <a:rPr lang="en-GB" sz="1100" b="1" baseline="30000" dirty="0">
                          <a:latin typeface="Calibri"/>
                          <a:ea typeface="Calibri"/>
                          <a:cs typeface="Times New Roman"/>
                        </a:rPr>
                        <a:t>th</a:t>
                      </a:r>
                      <a:r>
                        <a:rPr lang="en-GB" sz="1100" b="1" baseline="0" dirty="0">
                          <a:latin typeface="Calibri"/>
                          <a:ea typeface="Calibri"/>
                          <a:cs typeface="Times New Roman"/>
                        </a:rPr>
                        <a:t> JANUARY</a:t>
                      </a:r>
                      <a:r>
                        <a:rPr lang="en-GB" sz="1100" b="1" dirty="0">
                          <a:latin typeface="Calibri"/>
                          <a:ea typeface="Calibri"/>
                          <a:cs typeface="Times New Roman"/>
                        </a:rPr>
                        <a:t> 2020</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42344">
                <a:tc>
                  <a:txBody>
                    <a:bodyPr/>
                    <a:lstStyle/>
                    <a:p>
                      <a:pPr algn="just">
                        <a:spcAft>
                          <a:spcPts val="0"/>
                        </a:spcAft>
                      </a:pPr>
                      <a:r>
                        <a:rPr lang="en-GB" sz="1100" b="1">
                          <a:latin typeface="Calibri"/>
                          <a:ea typeface="Calibri"/>
                          <a:cs typeface="Times New Roman"/>
                        </a:rPr>
                        <a:t>INDIVIDUALS</a:t>
                      </a:r>
                      <a:endParaRPr lang="pt-PT" sz="110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just">
                        <a:lnSpc>
                          <a:spcPct val="115000"/>
                        </a:lnSpc>
                        <a:spcAft>
                          <a:spcPts val="1000"/>
                        </a:spcAft>
                        <a:buFontTx/>
                        <a:buChar char="-"/>
                      </a:pPr>
                      <a:r>
                        <a:rPr lang="en-US" sz="1100" dirty="0">
                          <a:solidFill>
                            <a:srgbClr val="000000"/>
                          </a:solidFill>
                          <a:latin typeface="+mn-lt"/>
                          <a:ea typeface="Calibri"/>
                          <a:cs typeface="Times New Roman"/>
                        </a:rPr>
                        <a:t>Most of the actions carried out were done in an individual manner, with little involvement between the various partners.</a:t>
                      </a:r>
                    </a:p>
                    <a:p>
                      <a:pPr marL="171450" indent="-171450" algn="just">
                        <a:lnSpc>
                          <a:spcPct val="115000"/>
                        </a:lnSpc>
                        <a:spcAft>
                          <a:spcPts val="1000"/>
                        </a:spcAft>
                        <a:buFontTx/>
                        <a:buChar char="-"/>
                      </a:pPr>
                      <a:r>
                        <a:rPr lang="en-US" sz="1100" dirty="0">
                          <a:latin typeface="+mn-lt"/>
                          <a:ea typeface="Calibri"/>
                          <a:cs typeface="Times New Roman"/>
                        </a:rPr>
                        <a:t>People's unwillingness to help globally, they only do so when specifically called for a moment.</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u="sng" dirty="0">
                          <a:solidFill>
                            <a:srgbClr val="000000"/>
                          </a:solidFill>
                          <a:latin typeface="Calibri"/>
                          <a:ea typeface="Calibri"/>
                          <a:cs typeface="Times New Roman"/>
                        </a:rPr>
                        <a:t>STRENGTHENED</a:t>
                      </a:r>
                      <a:r>
                        <a:rPr lang="en-GB" sz="1100" dirty="0">
                          <a:solidFill>
                            <a:srgbClr val="000000"/>
                          </a:solidFill>
                          <a:latin typeface="Calibri"/>
                          <a:ea typeface="Calibri"/>
                          <a:cs typeface="Times New Roman"/>
                        </a:rPr>
                        <a:t>:</a:t>
                      </a:r>
                      <a:r>
                        <a:rPr lang="en-GB" sz="1100" baseline="0" dirty="0">
                          <a:solidFill>
                            <a:srgbClr val="000000"/>
                          </a:solidFill>
                          <a:latin typeface="Calibri"/>
                          <a:ea typeface="Calibri"/>
                          <a:cs typeface="Times New Roman"/>
                        </a:rPr>
                        <a:t> </a:t>
                      </a:r>
                      <a:r>
                        <a:rPr lang="en-US" sz="1100" baseline="0" dirty="0">
                          <a:solidFill>
                            <a:srgbClr val="000000"/>
                          </a:solidFill>
                          <a:latin typeface="+mn-lt"/>
                          <a:ea typeface="Calibri"/>
                          <a:cs typeface="Times New Roman"/>
                        </a:rPr>
                        <a:t>Increase in the number of people enrolled in the volunteer bank to provide services in various areas. </a:t>
                      </a:r>
                    </a:p>
                    <a:p>
                      <a:pPr algn="just">
                        <a:lnSpc>
                          <a:spcPct val="115000"/>
                        </a:lnSpc>
                        <a:spcAft>
                          <a:spcPts val="0"/>
                        </a:spcAft>
                      </a:pP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64096">
                <a:tc>
                  <a:txBody>
                    <a:bodyPr/>
                    <a:lstStyle/>
                    <a:p>
                      <a:pPr algn="just">
                        <a:spcAft>
                          <a:spcPts val="0"/>
                        </a:spcAft>
                      </a:pPr>
                      <a:r>
                        <a:rPr lang="en-GB" sz="1100" b="1">
                          <a:latin typeface="Calibri"/>
                          <a:ea typeface="Calibri"/>
                          <a:cs typeface="Times New Roman"/>
                        </a:rPr>
                        <a:t>ORGANISATIONS</a:t>
                      </a:r>
                      <a:endParaRPr lang="pt-PT" sz="110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latin typeface="Calibri"/>
                          <a:ea typeface="Calibri"/>
                          <a:cs typeface="Times New Roman"/>
                        </a:rPr>
                        <a:t>- </a:t>
                      </a:r>
                      <a:r>
                        <a:rPr lang="en-US" sz="1100" dirty="0">
                          <a:solidFill>
                            <a:srgbClr val="000000"/>
                          </a:solidFill>
                          <a:latin typeface="+mn-lt"/>
                          <a:ea typeface="Calibri"/>
                          <a:cs typeface="Times New Roman"/>
                        </a:rPr>
                        <a:t>We only had CLAS, which made a small allusion to volunteering.</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u="sng" dirty="0">
                          <a:solidFill>
                            <a:srgbClr val="000000"/>
                          </a:solidFill>
                          <a:latin typeface="Calibri"/>
                          <a:ea typeface="Calibri"/>
                          <a:cs typeface="Times New Roman"/>
                        </a:rPr>
                        <a:t>INNOVATION</a:t>
                      </a:r>
                      <a:r>
                        <a:rPr lang="en-GB" sz="1100" dirty="0">
                          <a:solidFill>
                            <a:srgbClr val="000000"/>
                          </a:solidFill>
                          <a:latin typeface="Calibri"/>
                          <a:ea typeface="Calibri"/>
                          <a:cs typeface="Times New Roman"/>
                        </a:rPr>
                        <a:t>: </a:t>
                      </a:r>
                      <a:r>
                        <a:rPr lang="en-US" sz="1100" dirty="0">
                          <a:solidFill>
                            <a:srgbClr val="000000"/>
                          </a:solidFill>
                          <a:latin typeface="+mn-lt"/>
                          <a:ea typeface="Calibri"/>
                          <a:cs typeface="Times New Roman"/>
                        </a:rPr>
                        <a:t>There is a great involvement of the City Council and all partners in the organization, in the dissemination and execution of projects and actions through MCV.</a:t>
                      </a:r>
                      <a:endParaRPr lang="pt-PT" sz="1100" dirty="0">
                        <a:latin typeface="+mn-lt"/>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3073">
                <a:tc>
                  <a:txBody>
                    <a:bodyPr/>
                    <a:lstStyle/>
                    <a:p>
                      <a:pPr algn="just">
                        <a:spcAft>
                          <a:spcPts val="0"/>
                        </a:spcAft>
                      </a:pPr>
                      <a:r>
                        <a:rPr lang="en-GB" sz="1100" b="1" dirty="0">
                          <a:latin typeface="Calibri"/>
                          <a:ea typeface="Calibri"/>
                          <a:cs typeface="Times New Roman"/>
                        </a:rPr>
                        <a:t>COMMUNITY</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100" dirty="0">
                          <a:solidFill>
                            <a:srgbClr val="000000"/>
                          </a:solidFill>
                          <a:latin typeface="Calibri"/>
                          <a:ea typeface="Calibri"/>
                          <a:cs typeface="Times New Roman"/>
                        </a:rPr>
                        <a:t>- </a:t>
                      </a:r>
                      <a:r>
                        <a:rPr lang="en-US" sz="1100" dirty="0">
                          <a:solidFill>
                            <a:srgbClr val="000000"/>
                          </a:solidFill>
                          <a:latin typeface="+mn-lt"/>
                          <a:ea typeface="Calibri"/>
                          <a:cs typeface="Times New Roman"/>
                        </a:rPr>
                        <a:t>Low adherence and disorganization of volunteers in groups, and their distribution among entities.</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GB" sz="1100" u="sng" dirty="0">
                          <a:solidFill>
                            <a:srgbClr val="000000"/>
                          </a:solidFill>
                          <a:latin typeface="Calibri"/>
                          <a:ea typeface="Calibri"/>
                          <a:cs typeface="Times New Roman"/>
                        </a:rPr>
                        <a:t>STRENGTHENED</a:t>
                      </a:r>
                      <a:r>
                        <a:rPr lang="en-GB" sz="1100" dirty="0">
                          <a:solidFill>
                            <a:srgbClr val="000000"/>
                          </a:solidFill>
                          <a:latin typeface="Calibri"/>
                          <a:ea typeface="Calibri"/>
                          <a:cs typeface="Times New Roman"/>
                        </a:rPr>
                        <a:t>:</a:t>
                      </a:r>
                      <a:r>
                        <a:rPr lang="en-GB" sz="1100" i="1" baseline="0" dirty="0">
                          <a:solidFill>
                            <a:srgbClr val="000000"/>
                          </a:solidFill>
                          <a:latin typeface="Calibri"/>
                          <a:ea typeface="Calibri"/>
                          <a:cs typeface="Times New Roman"/>
                        </a:rPr>
                        <a:t> </a:t>
                      </a:r>
                      <a:r>
                        <a:rPr lang="en-US" sz="1100" kern="1200" dirty="0">
                          <a:solidFill>
                            <a:srgbClr val="000000"/>
                          </a:solidFill>
                          <a:latin typeface="+mn-lt"/>
                          <a:ea typeface="Calibri"/>
                          <a:cs typeface="Times New Roman"/>
                        </a:rPr>
                        <a:t>community organized around the social problems created by the pandemic.</a:t>
                      </a:r>
                      <a:endParaRPr lang="pt-PT" sz="1100" kern="1200" dirty="0">
                        <a:solidFill>
                          <a:srgbClr val="000000"/>
                        </a:solidFill>
                        <a:latin typeface="+mn-lt"/>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074" name="Rectangle 2"/>
          <p:cNvSpPr>
            <a:spLocks noChangeArrowheads="1"/>
          </p:cNvSpPr>
          <p:nvPr/>
        </p:nvSpPr>
        <p:spPr bwMode="auto">
          <a:xfrm>
            <a:off x="2964032" y="1171529"/>
            <a:ext cx="3215945" cy="400110"/>
          </a:xfrm>
          <a:prstGeom prst="rect">
            <a:avLst/>
          </a:prstGeom>
          <a:solidFill>
            <a:srgbClr val="E36C0A"/>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latin typeface="Arial" pitchFamily="34" charset="0"/>
                <a:ea typeface="Calibri" pitchFamily="34" charset="0"/>
                <a:cs typeface="Arial" pitchFamily="34" charset="0"/>
              </a:rPr>
              <a:t>M1</a:t>
            </a:r>
            <a:r>
              <a:rPr kumimoji="0" lang="it-IT" sz="20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lang="en-GB" sz="1600" b="1" i="1" dirty="0">
                <a:latin typeface="Arial" pitchFamily="34" charset="0"/>
                <a:ea typeface="Calibri" pitchFamily="34" charset="0"/>
                <a:cs typeface="Arial" pitchFamily="34" charset="0"/>
              </a:rPr>
              <a:t>Participative Governance</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3" name="CaixaDeTexto 2"/>
          <p:cNvSpPr txBox="1"/>
          <p:nvPr/>
        </p:nvSpPr>
        <p:spPr>
          <a:xfrm>
            <a:off x="485887" y="4725144"/>
            <a:ext cx="7643866" cy="2231380"/>
          </a:xfrm>
          <a:prstGeom prst="rect">
            <a:avLst/>
          </a:prstGeom>
          <a:noFill/>
        </p:spPr>
        <p:txBody>
          <a:bodyPr wrap="square" rtlCol="0">
            <a:spAutoFit/>
          </a:bodyPr>
          <a:lstStyle/>
          <a:p>
            <a:r>
              <a:rPr lang="pt-PT" sz="1100" b="1" dirty="0" err="1">
                <a:latin typeface="Calibri"/>
                <a:ea typeface="Calibri"/>
                <a:cs typeface="Times New Roman"/>
              </a:rPr>
              <a:t>Key</a:t>
            </a:r>
            <a:r>
              <a:rPr lang="pt-PT" sz="1100" b="1" dirty="0">
                <a:latin typeface="Calibri"/>
                <a:ea typeface="Calibri"/>
                <a:cs typeface="Times New Roman"/>
              </a:rPr>
              <a:t> </a:t>
            </a:r>
            <a:r>
              <a:rPr lang="pt-PT" sz="1100" b="1" dirty="0" err="1">
                <a:latin typeface="Calibri"/>
                <a:ea typeface="Calibri"/>
                <a:cs typeface="Times New Roman"/>
              </a:rPr>
              <a:t>Learnings</a:t>
            </a:r>
            <a:r>
              <a:rPr lang="pt-PT" sz="1100" b="1" dirty="0">
                <a:latin typeface="Calibri"/>
                <a:ea typeface="Calibri"/>
                <a:cs typeface="Times New Roman"/>
              </a:rPr>
              <a:t>: </a:t>
            </a:r>
          </a:p>
          <a:p>
            <a:pPr algn="just"/>
            <a:r>
              <a:rPr lang="en-US" sz="1100" dirty="0">
                <a:ea typeface="Calibri"/>
                <a:cs typeface="Times New Roman"/>
              </a:rPr>
              <a:t>The coordinators and members of the ULG are in agreement that, with working together, it was much easier to organize the various actions and day-to-day activities of the institutions.</a:t>
            </a:r>
          </a:p>
          <a:p>
            <a:pPr algn="just"/>
            <a:r>
              <a:rPr lang="en-US" sz="1100" dirty="0">
                <a:ea typeface="Calibri"/>
                <a:cs typeface="Times New Roman"/>
              </a:rPr>
              <a:t>Volunteers felt more motivated to enroll in the volunteer bank when they saw the good work done over these months.</a:t>
            </a:r>
          </a:p>
          <a:p>
            <a:pPr algn="just"/>
            <a:endParaRPr lang="en-US" sz="1100" dirty="0">
              <a:latin typeface="Calibri"/>
              <a:ea typeface="Calibri"/>
              <a:cs typeface="Times New Roman"/>
            </a:endParaRPr>
          </a:p>
          <a:p>
            <a:pPr algn="just"/>
            <a:r>
              <a:rPr lang="en-GB" sz="1100" dirty="0">
                <a:ea typeface="Calibri"/>
                <a:cs typeface="Times New Roman"/>
              </a:rPr>
              <a:t>Emilia Cerdeira</a:t>
            </a:r>
            <a:r>
              <a:rPr lang="pt-PT" sz="1100" dirty="0">
                <a:ea typeface="Calibri"/>
                <a:cs typeface="Times New Roman"/>
              </a:rPr>
              <a:t> </a:t>
            </a:r>
            <a:r>
              <a:rPr lang="en-GB" sz="1100" dirty="0">
                <a:ea typeface="Calibri"/>
                <a:cs typeface="Times New Roman"/>
              </a:rPr>
              <a:t>in </a:t>
            </a:r>
            <a:r>
              <a:rPr lang="en-GB" sz="1100" dirty="0" err="1">
                <a:ea typeface="Calibri"/>
                <a:cs typeface="Times New Roman"/>
              </a:rPr>
              <a:t>Altea’s</a:t>
            </a:r>
            <a:r>
              <a:rPr lang="en-GB" sz="1100" dirty="0">
                <a:ea typeface="Calibri"/>
                <a:cs typeface="Times New Roman"/>
              </a:rPr>
              <a:t> TNM we can once again see that this group is more and more cohesive and strong. we can define, with the help of our partners, a line of thought and a chronological line for the development of this process. it was important to also see that, not only if one works very well in this group, but one can also have a good free time to enjoy the city so well received. Once again, although culturally different, we can see that the objectives are common to all countries, political, technical and social objectives. We came from an open mind, but above all concrete ideas to achieve a greater and better development for our territory.</a:t>
            </a:r>
            <a:endParaRPr lang="pt-PT" sz="1100" dirty="0">
              <a:ea typeface="Calibri"/>
              <a:cs typeface="Times New Roman"/>
            </a:endParaRPr>
          </a:p>
          <a:p>
            <a:endParaRPr lang="pt-PT" dirty="0"/>
          </a:p>
        </p:txBody>
      </p:sp>
    </p:spTree>
    <p:extLst>
      <p:ext uri="{BB962C8B-B14F-4D97-AF65-F5344CB8AC3E}">
        <p14:creationId xmlns:p14="http://schemas.microsoft.com/office/powerpoint/2010/main" val="279384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25470"/>
          </a:xfrm>
          <a:solidFill>
            <a:schemeClr val="accent5"/>
          </a:solidFill>
        </p:spPr>
        <p:txBody>
          <a:bodyPr>
            <a:normAutofit fontScale="90000"/>
          </a:bodyPr>
          <a:lstStyle/>
          <a:p>
            <a:r>
              <a:rPr lang="pt-PT" dirty="0"/>
              <a:t>Arcos de Valdevez</a:t>
            </a:r>
          </a:p>
        </p:txBody>
      </p:sp>
      <p:graphicFrame>
        <p:nvGraphicFramePr>
          <p:cNvPr id="4" name="Tabela 3"/>
          <p:cNvGraphicFramePr>
            <a:graphicFrameLocks noGrp="1"/>
          </p:cNvGraphicFramePr>
          <p:nvPr>
            <p:extLst>
              <p:ext uri="{D42A27DB-BD31-4B8C-83A1-F6EECF244321}">
                <p14:modId xmlns:p14="http://schemas.microsoft.com/office/powerpoint/2010/main" val="4178818327"/>
              </p:ext>
            </p:extLst>
          </p:nvPr>
        </p:nvGraphicFramePr>
        <p:xfrm>
          <a:off x="500034" y="1785927"/>
          <a:ext cx="7672366" cy="2011062"/>
        </p:xfrm>
        <a:graphic>
          <a:graphicData uri="http://schemas.openxmlformats.org/drawingml/2006/table">
            <a:tbl>
              <a:tblPr/>
              <a:tblGrid>
                <a:gridCol w="1419444">
                  <a:extLst>
                    <a:ext uri="{9D8B030D-6E8A-4147-A177-3AD203B41FA5}">
                      <a16:colId xmlns:a16="http://schemas.microsoft.com/office/drawing/2014/main" val="20000"/>
                    </a:ext>
                  </a:extLst>
                </a:gridCol>
                <a:gridCol w="3337140">
                  <a:extLst>
                    <a:ext uri="{9D8B030D-6E8A-4147-A177-3AD203B41FA5}">
                      <a16:colId xmlns:a16="http://schemas.microsoft.com/office/drawing/2014/main" val="20001"/>
                    </a:ext>
                  </a:extLst>
                </a:gridCol>
                <a:gridCol w="2915782">
                  <a:extLst>
                    <a:ext uri="{9D8B030D-6E8A-4147-A177-3AD203B41FA5}">
                      <a16:colId xmlns:a16="http://schemas.microsoft.com/office/drawing/2014/main" val="20002"/>
                    </a:ext>
                  </a:extLst>
                </a:gridCol>
              </a:tblGrid>
              <a:tr h="139136">
                <a:tc>
                  <a:txBody>
                    <a:bodyPr/>
                    <a:lstStyle/>
                    <a:p>
                      <a:pPr algn="ctr">
                        <a:spcAft>
                          <a:spcPts val="0"/>
                        </a:spcAft>
                      </a:pP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a:latin typeface="Calibri"/>
                          <a:ea typeface="Calibri"/>
                          <a:cs typeface="Times New Roman"/>
                        </a:rPr>
                        <a:t>1</a:t>
                      </a:r>
                      <a:r>
                        <a:rPr lang="en-GB" sz="1100" b="1" baseline="30000" dirty="0">
                          <a:latin typeface="Calibri"/>
                          <a:ea typeface="Calibri"/>
                          <a:cs typeface="Times New Roman"/>
                        </a:rPr>
                        <a:t>ST</a:t>
                      </a:r>
                      <a:r>
                        <a:rPr lang="en-GB" sz="1100" b="1" dirty="0">
                          <a:latin typeface="Calibri"/>
                          <a:ea typeface="Calibri"/>
                          <a:cs typeface="Times New Roman"/>
                        </a:rPr>
                        <a:t> JANUARY 2019</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a:latin typeface="+mn-lt"/>
                          <a:ea typeface="Calibri"/>
                          <a:cs typeface="Times New Roman"/>
                        </a:rPr>
                        <a:t>20</a:t>
                      </a:r>
                      <a:r>
                        <a:rPr lang="en-GB" sz="1100" b="1" baseline="30000" dirty="0">
                          <a:latin typeface="+mn-lt"/>
                          <a:ea typeface="Calibri"/>
                          <a:cs typeface="Times New Roman"/>
                        </a:rPr>
                        <a:t>th</a:t>
                      </a:r>
                      <a:r>
                        <a:rPr lang="en-GB" sz="1100" b="1" baseline="0" dirty="0">
                          <a:latin typeface="+mn-lt"/>
                          <a:ea typeface="Calibri"/>
                          <a:cs typeface="Times New Roman"/>
                        </a:rPr>
                        <a:t> JANUARY</a:t>
                      </a:r>
                      <a:r>
                        <a:rPr lang="en-GB" sz="1100" b="1" dirty="0">
                          <a:latin typeface="+mn-lt"/>
                          <a:ea typeface="Calibri"/>
                          <a:cs typeface="Times New Roman"/>
                        </a:rPr>
                        <a:t> 2020</a:t>
                      </a:r>
                      <a:endParaRPr lang="pt-PT" sz="1100" dirty="0">
                        <a:latin typeface="+mn-lt"/>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7321">
                <a:tc>
                  <a:txBody>
                    <a:bodyPr/>
                    <a:lstStyle/>
                    <a:p>
                      <a:pPr algn="just">
                        <a:spcAft>
                          <a:spcPts val="0"/>
                        </a:spcAft>
                      </a:pPr>
                      <a:r>
                        <a:rPr lang="en-GB" sz="1100" b="1" dirty="0">
                          <a:latin typeface="Calibri"/>
                          <a:ea typeface="Calibri"/>
                          <a:cs typeface="Times New Roman"/>
                        </a:rPr>
                        <a:t>INDIVIDUALS</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100" dirty="0">
                          <a:solidFill>
                            <a:srgbClr val="000000"/>
                          </a:solidFill>
                          <a:latin typeface="Calibri"/>
                          <a:ea typeface="Calibri"/>
                          <a:cs typeface="Times New Roman"/>
                        </a:rPr>
                        <a:t>-</a:t>
                      </a:r>
                      <a:r>
                        <a:rPr lang="en-US" sz="1100" baseline="0" dirty="0">
                          <a:solidFill>
                            <a:srgbClr val="000000"/>
                          </a:solidFill>
                          <a:latin typeface="+mn-lt"/>
                          <a:ea typeface="Calibri"/>
                          <a:cs typeface="Times New Roman"/>
                        </a:rPr>
                        <a:t> Y</a:t>
                      </a:r>
                      <a:r>
                        <a:rPr lang="en-US" sz="1100" dirty="0">
                          <a:solidFill>
                            <a:srgbClr val="000000"/>
                          </a:solidFill>
                          <a:latin typeface="+mn-lt"/>
                          <a:ea typeface="Calibri"/>
                          <a:cs typeface="Times New Roman"/>
                        </a:rPr>
                        <a:t>oung people little involved in volunteering, especially with the elderly.</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u="sng" dirty="0">
                          <a:solidFill>
                            <a:srgbClr val="000000"/>
                          </a:solidFill>
                          <a:latin typeface="Calibri"/>
                          <a:ea typeface="Calibri"/>
                          <a:cs typeface="Times New Roman"/>
                        </a:rPr>
                        <a:t>STRENGTHENED</a:t>
                      </a:r>
                      <a:r>
                        <a:rPr lang="en-GB" sz="1100" dirty="0">
                          <a:solidFill>
                            <a:srgbClr val="000000"/>
                          </a:solidFill>
                          <a:latin typeface="Calibri"/>
                          <a:ea typeface="Calibri"/>
                          <a:cs typeface="Times New Roman"/>
                        </a:rPr>
                        <a:t>: </a:t>
                      </a:r>
                      <a:r>
                        <a:rPr lang="en-US" sz="1100" dirty="0">
                          <a:solidFill>
                            <a:srgbClr val="000000"/>
                          </a:solidFill>
                          <a:latin typeface="+mn-lt"/>
                          <a:ea typeface="Calibri"/>
                          <a:cs typeface="Times New Roman"/>
                        </a:rPr>
                        <a:t>Various sports activities carried out by young people for the elderly.</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6064">
                <a:tc>
                  <a:txBody>
                    <a:bodyPr/>
                    <a:lstStyle/>
                    <a:p>
                      <a:pPr algn="just">
                        <a:spcAft>
                          <a:spcPts val="0"/>
                        </a:spcAft>
                      </a:pPr>
                      <a:r>
                        <a:rPr lang="en-GB" sz="1100" b="1">
                          <a:latin typeface="Calibri"/>
                          <a:ea typeface="Calibri"/>
                          <a:cs typeface="Times New Roman"/>
                        </a:rPr>
                        <a:t>ORGANISATIONS</a:t>
                      </a:r>
                      <a:endParaRPr lang="pt-PT" sz="110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latin typeface="Calibri"/>
                          <a:ea typeface="Calibri"/>
                          <a:cs typeface="Times New Roman"/>
                        </a:rPr>
                        <a:t>-</a:t>
                      </a:r>
                      <a:r>
                        <a:rPr lang="pt-PT" sz="1100" baseline="0" dirty="0">
                          <a:solidFill>
                            <a:srgbClr val="000000"/>
                          </a:solidFill>
                          <a:latin typeface="Calibri"/>
                          <a:ea typeface="Calibri"/>
                          <a:cs typeface="Times New Roman"/>
                        </a:rPr>
                        <a:t> </a:t>
                      </a:r>
                      <a:r>
                        <a:rPr lang="en-US" sz="1100" dirty="0">
                          <a:solidFill>
                            <a:srgbClr val="000000"/>
                          </a:solidFill>
                          <a:latin typeface="+mn-lt"/>
                          <a:ea typeface="Calibri"/>
                          <a:cs typeface="Times New Roman"/>
                        </a:rPr>
                        <a:t>Few actions, in schools, homes or associations, involving young and old.</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u="sng" dirty="0">
                          <a:solidFill>
                            <a:srgbClr val="000000"/>
                          </a:solidFill>
                          <a:latin typeface="Calibri"/>
                          <a:ea typeface="Calibri"/>
                          <a:cs typeface="Times New Roman"/>
                        </a:rPr>
                        <a:t>INNOVATION</a:t>
                      </a:r>
                      <a:r>
                        <a:rPr lang="en-GB" sz="1100" dirty="0">
                          <a:solidFill>
                            <a:srgbClr val="000000"/>
                          </a:solidFill>
                          <a:latin typeface="Calibri"/>
                          <a:ea typeface="Calibri"/>
                          <a:cs typeface="Times New Roman"/>
                        </a:rPr>
                        <a:t>: </a:t>
                      </a:r>
                      <a:r>
                        <a:rPr lang="en-US" sz="1100" dirty="0">
                          <a:solidFill>
                            <a:srgbClr val="000000"/>
                          </a:solidFill>
                          <a:latin typeface="+mn-lt"/>
                          <a:ea typeface="Calibri"/>
                          <a:cs typeface="Times New Roman"/>
                        </a:rPr>
                        <a:t>various actions by schools and youth associations to help the elderly in their daily lives.</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00037">
                <a:tc>
                  <a:txBody>
                    <a:bodyPr/>
                    <a:lstStyle/>
                    <a:p>
                      <a:pPr algn="just">
                        <a:spcAft>
                          <a:spcPts val="0"/>
                        </a:spcAft>
                      </a:pPr>
                      <a:r>
                        <a:rPr lang="en-GB" sz="1100" b="1">
                          <a:latin typeface="Calibri"/>
                          <a:ea typeface="Calibri"/>
                          <a:cs typeface="Times New Roman"/>
                        </a:rPr>
                        <a:t>COMMUNITY</a:t>
                      </a:r>
                      <a:endParaRPr lang="pt-PT" sz="110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100" dirty="0">
                          <a:solidFill>
                            <a:srgbClr val="000000"/>
                          </a:solidFill>
                          <a:latin typeface="Calibri"/>
                          <a:ea typeface="Calibri"/>
                          <a:cs typeface="Times New Roman"/>
                        </a:rPr>
                        <a:t>- V</a:t>
                      </a:r>
                      <a:r>
                        <a:rPr lang="en-US" sz="1100" dirty="0" err="1">
                          <a:solidFill>
                            <a:srgbClr val="000000"/>
                          </a:solidFill>
                          <a:latin typeface="+mn-lt"/>
                          <a:ea typeface="Calibri"/>
                          <a:cs typeface="Times New Roman"/>
                        </a:rPr>
                        <a:t>olunteering</a:t>
                      </a:r>
                      <a:r>
                        <a:rPr lang="en-US" sz="1100" dirty="0">
                          <a:solidFill>
                            <a:srgbClr val="000000"/>
                          </a:solidFill>
                          <a:latin typeface="+mn-lt"/>
                          <a:ea typeface="Calibri"/>
                          <a:cs typeface="Times New Roman"/>
                        </a:rPr>
                        <a:t> seen as work of the unemployed or retired.</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100" u="sng" dirty="0">
                          <a:solidFill>
                            <a:srgbClr val="000000"/>
                          </a:solidFill>
                          <a:latin typeface="Calibri"/>
                          <a:ea typeface="Calibri"/>
                          <a:cs typeface="Times New Roman"/>
                        </a:rPr>
                        <a:t>STRENGTHENED</a:t>
                      </a:r>
                      <a:r>
                        <a:rPr lang="en-GB" sz="1100" dirty="0">
                          <a:solidFill>
                            <a:srgbClr val="000000"/>
                          </a:solidFill>
                          <a:latin typeface="Calibri"/>
                          <a:ea typeface="Calibri"/>
                          <a:cs typeface="Times New Roman"/>
                        </a:rPr>
                        <a:t>:</a:t>
                      </a:r>
                      <a:r>
                        <a:rPr lang="en-GB" sz="1100" baseline="0" dirty="0">
                          <a:solidFill>
                            <a:srgbClr val="000000"/>
                          </a:solidFill>
                          <a:latin typeface="Calibri"/>
                          <a:ea typeface="Calibri"/>
                          <a:cs typeface="Times New Roman"/>
                        </a:rPr>
                        <a:t> </a:t>
                      </a:r>
                      <a:r>
                        <a:rPr lang="en-US" sz="1100" baseline="0" dirty="0">
                          <a:solidFill>
                            <a:srgbClr val="000000"/>
                          </a:solidFill>
                          <a:latin typeface="+mn-lt"/>
                          <a:ea typeface="Calibri"/>
                          <a:cs typeface="Times New Roman"/>
                        </a:rPr>
                        <a:t>Several animation or communication actions were carried out, taken by the youngest to the elderly.</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074" name="Rectangle 2"/>
          <p:cNvSpPr>
            <a:spLocks noChangeArrowheads="1"/>
          </p:cNvSpPr>
          <p:nvPr/>
        </p:nvSpPr>
        <p:spPr bwMode="auto">
          <a:xfrm>
            <a:off x="3311082" y="1171529"/>
            <a:ext cx="2521844" cy="400110"/>
          </a:xfrm>
          <a:prstGeom prst="rect">
            <a:avLst/>
          </a:prstGeom>
          <a:solidFill>
            <a:srgbClr val="E36C0A"/>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latin typeface="Arial" pitchFamily="34" charset="0"/>
                <a:ea typeface="Calibri" pitchFamily="34" charset="0"/>
                <a:cs typeface="Arial" pitchFamily="34" charset="0"/>
              </a:rPr>
              <a:t>M2</a:t>
            </a:r>
            <a:r>
              <a:rPr kumimoji="0" lang="it-IT" sz="20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lang="en-GB" sz="1600" b="1" i="1" dirty="0" err="1">
                <a:latin typeface="Arial" pitchFamily="34" charset="0"/>
                <a:ea typeface="Calibri" pitchFamily="34" charset="0"/>
                <a:cs typeface="Arial" pitchFamily="34" charset="0"/>
              </a:rPr>
              <a:t>Intergeracionality</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3" name="Retângulo 2"/>
          <p:cNvSpPr/>
          <p:nvPr/>
        </p:nvSpPr>
        <p:spPr>
          <a:xfrm>
            <a:off x="500034" y="6093296"/>
            <a:ext cx="7672366" cy="553998"/>
          </a:xfrm>
          <a:prstGeom prst="rect">
            <a:avLst/>
          </a:prstGeom>
        </p:spPr>
        <p:txBody>
          <a:bodyPr wrap="square">
            <a:spAutoFit/>
          </a:bodyPr>
          <a:lstStyle/>
          <a:p>
            <a:r>
              <a:rPr lang="en-US" dirty="0"/>
              <a:t>* </a:t>
            </a:r>
            <a:r>
              <a:rPr lang="en-US" sz="1100" dirty="0"/>
              <a:t>the two activities organized by young people for the elderly (Olympics and Senior Festival) had to be canceled because of COVID-19, and are expected to be held in 2021</a:t>
            </a:r>
            <a:endParaRPr lang="pt-PT" sz="1100" dirty="0"/>
          </a:p>
        </p:txBody>
      </p:sp>
      <p:sp>
        <p:nvSpPr>
          <p:cNvPr id="6" name="CaixaDeTexto 5"/>
          <p:cNvSpPr txBox="1"/>
          <p:nvPr/>
        </p:nvSpPr>
        <p:spPr>
          <a:xfrm>
            <a:off x="494106" y="3933056"/>
            <a:ext cx="7643866" cy="769441"/>
          </a:xfrm>
          <a:prstGeom prst="rect">
            <a:avLst/>
          </a:prstGeom>
          <a:noFill/>
        </p:spPr>
        <p:txBody>
          <a:bodyPr wrap="square" rtlCol="0">
            <a:spAutoFit/>
          </a:bodyPr>
          <a:lstStyle/>
          <a:p>
            <a:r>
              <a:rPr lang="pt-PT" sz="1100" b="1" dirty="0" err="1">
                <a:latin typeface="Calibri"/>
                <a:ea typeface="Calibri"/>
                <a:cs typeface="Times New Roman"/>
              </a:rPr>
              <a:t>Key</a:t>
            </a:r>
            <a:r>
              <a:rPr lang="pt-PT" sz="1100" b="1" dirty="0">
                <a:latin typeface="Calibri"/>
                <a:ea typeface="Calibri"/>
                <a:cs typeface="Times New Roman"/>
              </a:rPr>
              <a:t> </a:t>
            </a:r>
            <a:r>
              <a:rPr lang="pt-PT" sz="1100" b="1" dirty="0" err="1">
                <a:latin typeface="Calibri"/>
                <a:ea typeface="Calibri"/>
                <a:cs typeface="Times New Roman"/>
              </a:rPr>
              <a:t>Learnings</a:t>
            </a:r>
            <a:r>
              <a:rPr lang="pt-PT" sz="1100" b="1" dirty="0">
                <a:latin typeface="Calibri"/>
                <a:ea typeface="Calibri"/>
                <a:cs typeface="Times New Roman"/>
              </a:rPr>
              <a:t>: </a:t>
            </a:r>
          </a:p>
          <a:p>
            <a:pPr algn="just"/>
            <a:r>
              <a:rPr lang="en-US" sz="1100" dirty="0">
                <a:ea typeface="Calibri"/>
                <a:cs typeface="Times New Roman"/>
                <a:hlinkClick r:id="rId2"/>
              </a:rPr>
              <a:t>https://www.cmav.pt/pages/1848?news_id=4781</a:t>
            </a:r>
            <a:endParaRPr lang="en-US" sz="1100" dirty="0">
              <a:ea typeface="Calibri"/>
              <a:cs typeface="Times New Roman"/>
            </a:endParaRPr>
          </a:p>
          <a:p>
            <a:pPr algn="just"/>
            <a:r>
              <a:rPr lang="en-US" sz="1100" dirty="0"/>
              <a:t>In the context of the pandemic, young volunteers visit the most isolated elderly and make video calls to families with them. For example, on November 13, "D. Maria" said that she would be able to sleep better after seeing that her children were healthy.</a:t>
            </a:r>
            <a:endParaRPr lang="pt-PT" dirty="0"/>
          </a:p>
        </p:txBody>
      </p:sp>
      <p:pic>
        <p:nvPicPr>
          <p:cNvPr id="5" name="Picture 2" descr="vez_de_proximidad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027" b="19216"/>
          <a:stretch/>
        </p:blipFill>
        <p:spPr bwMode="auto">
          <a:xfrm>
            <a:off x="2875879" y="4734684"/>
            <a:ext cx="2880320" cy="13681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3664"/>
            <a:ext cx="8229600" cy="725470"/>
          </a:xfrm>
          <a:solidFill>
            <a:schemeClr val="accent5"/>
          </a:solidFill>
        </p:spPr>
        <p:txBody>
          <a:bodyPr>
            <a:normAutofit fontScale="90000"/>
          </a:bodyPr>
          <a:lstStyle/>
          <a:p>
            <a:r>
              <a:rPr lang="pt-PT" dirty="0"/>
              <a:t>Arcos de Valdevez</a:t>
            </a:r>
          </a:p>
        </p:txBody>
      </p:sp>
      <p:graphicFrame>
        <p:nvGraphicFramePr>
          <p:cNvPr id="4" name="Tabela 3"/>
          <p:cNvGraphicFramePr>
            <a:graphicFrameLocks noGrp="1"/>
          </p:cNvGraphicFramePr>
          <p:nvPr>
            <p:extLst>
              <p:ext uri="{D42A27DB-BD31-4B8C-83A1-F6EECF244321}">
                <p14:modId xmlns:p14="http://schemas.microsoft.com/office/powerpoint/2010/main" val="3197445450"/>
              </p:ext>
            </p:extLst>
          </p:nvPr>
        </p:nvGraphicFramePr>
        <p:xfrm>
          <a:off x="750067" y="1153307"/>
          <a:ext cx="7643866" cy="1859097"/>
        </p:xfrm>
        <a:graphic>
          <a:graphicData uri="http://schemas.openxmlformats.org/drawingml/2006/table">
            <a:tbl>
              <a:tblPr/>
              <a:tblGrid>
                <a:gridCol w="1414171">
                  <a:extLst>
                    <a:ext uri="{9D8B030D-6E8A-4147-A177-3AD203B41FA5}">
                      <a16:colId xmlns:a16="http://schemas.microsoft.com/office/drawing/2014/main" val="20000"/>
                    </a:ext>
                  </a:extLst>
                </a:gridCol>
                <a:gridCol w="3324744">
                  <a:extLst>
                    <a:ext uri="{9D8B030D-6E8A-4147-A177-3AD203B41FA5}">
                      <a16:colId xmlns:a16="http://schemas.microsoft.com/office/drawing/2014/main" val="20001"/>
                    </a:ext>
                  </a:extLst>
                </a:gridCol>
                <a:gridCol w="2904951">
                  <a:extLst>
                    <a:ext uri="{9D8B030D-6E8A-4147-A177-3AD203B41FA5}">
                      <a16:colId xmlns:a16="http://schemas.microsoft.com/office/drawing/2014/main" val="20002"/>
                    </a:ext>
                  </a:extLst>
                </a:gridCol>
              </a:tblGrid>
              <a:tr h="158573">
                <a:tc>
                  <a:txBody>
                    <a:bodyPr/>
                    <a:lstStyle/>
                    <a:p>
                      <a:pPr algn="ctr">
                        <a:spcAft>
                          <a:spcPts val="0"/>
                        </a:spcAft>
                      </a:pP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a:latin typeface="Calibri"/>
                          <a:ea typeface="Calibri"/>
                          <a:cs typeface="Times New Roman"/>
                        </a:rPr>
                        <a:t>1</a:t>
                      </a:r>
                      <a:r>
                        <a:rPr lang="en-GB" sz="1100" b="1" baseline="30000" dirty="0">
                          <a:latin typeface="Calibri"/>
                          <a:ea typeface="Calibri"/>
                          <a:cs typeface="Times New Roman"/>
                        </a:rPr>
                        <a:t>ST</a:t>
                      </a:r>
                      <a:r>
                        <a:rPr lang="en-GB" sz="1100" b="1" baseline="0" dirty="0">
                          <a:latin typeface="Calibri"/>
                          <a:ea typeface="Calibri"/>
                          <a:cs typeface="Times New Roman"/>
                        </a:rPr>
                        <a:t> </a:t>
                      </a:r>
                      <a:r>
                        <a:rPr lang="en-GB" sz="1100" b="1" dirty="0">
                          <a:latin typeface="Calibri"/>
                          <a:ea typeface="Calibri"/>
                          <a:cs typeface="Times New Roman"/>
                        </a:rPr>
                        <a:t>JANUARY 2019</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a:latin typeface="+mn-lt"/>
                          <a:ea typeface="Calibri"/>
                          <a:cs typeface="Times New Roman"/>
                        </a:rPr>
                        <a:t>20</a:t>
                      </a:r>
                      <a:r>
                        <a:rPr lang="en-GB" sz="1100" b="1" baseline="30000" dirty="0">
                          <a:latin typeface="+mn-lt"/>
                          <a:ea typeface="Calibri"/>
                          <a:cs typeface="Times New Roman"/>
                        </a:rPr>
                        <a:t>th</a:t>
                      </a:r>
                      <a:r>
                        <a:rPr lang="en-GB" sz="1100" b="1" baseline="0" dirty="0">
                          <a:latin typeface="+mn-lt"/>
                          <a:ea typeface="Calibri"/>
                          <a:cs typeface="Times New Roman"/>
                        </a:rPr>
                        <a:t> JANUARY</a:t>
                      </a:r>
                      <a:r>
                        <a:rPr lang="en-GB" sz="1100" b="1" dirty="0">
                          <a:latin typeface="+mn-lt"/>
                          <a:ea typeface="Calibri"/>
                          <a:cs typeface="Times New Roman"/>
                        </a:rPr>
                        <a:t> 2020</a:t>
                      </a:r>
                      <a:endParaRPr lang="pt-PT" sz="1100" dirty="0">
                        <a:latin typeface="+mn-lt"/>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8372">
                <a:tc>
                  <a:txBody>
                    <a:bodyPr/>
                    <a:lstStyle/>
                    <a:p>
                      <a:pPr algn="just">
                        <a:spcAft>
                          <a:spcPts val="0"/>
                        </a:spcAft>
                      </a:pPr>
                      <a:r>
                        <a:rPr lang="en-GB" sz="1100" b="1" dirty="0">
                          <a:latin typeface="Calibri"/>
                          <a:ea typeface="Calibri"/>
                          <a:cs typeface="Times New Roman"/>
                        </a:rPr>
                        <a:t>INDIVIDUALS</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100" dirty="0">
                          <a:solidFill>
                            <a:srgbClr val="000000"/>
                          </a:solidFill>
                          <a:latin typeface="Calibri"/>
                          <a:ea typeface="Calibri"/>
                          <a:cs typeface="Times New Roman"/>
                        </a:rPr>
                        <a:t>-</a:t>
                      </a:r>
                      <a:r>
                        <a:rPr lang="en-US" sz="1100" baseline="0" dirty="0">
                          <a:solidFill>
                            <a:srgbClr val="000000"/>
                          </a:solidFill>
                          <a:latin typeface="+mn-lt"/>
                          <a:ea typeface="Calibri"/>
                          <a:cs typeface="Times New Roman"/>
                        </a:rPr>
                        <a:t> Y</a:t>
                      </a:r>
                      <a:r>
                        <a:rPr lang="en-US" sz="1100" dirty="0">
                          <a:solidFill>
                            <a:srgbClr val="000000"/>
                          </a:solidFill>
                          <a:latin typeface="+mn-lt"/>
                          <a:ea typeface="Calibri"/>
                          <a:cs typeface="Times New Roman"/>
                        </a:rPr>
                        <a:t>oung people's ignorance of what they can do to help the community</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u="sng" dirty="0">
                          <a:solidFill>
                            <a:srgbClr val="000000"/>
                          </a:solidFill>
                          <a:latin typeface="Calibri"/>
                          <a:ea typeface="Calibri"/>
                          <a:cs typeface="Times New Roman"/>
                        </a:rPr>
                        <a:t>STRENGTHENED</a:t>
                      </a:r>
                      <a:r>
                        <a:rPr lang="en-GB" sz="1100" dirty="0">
                          <a:solidFill>
                            <a:srgbClr val="000000"/>
                          </a:solidFill>
                          <a:latin typeface="Calibri"/>
                          <a:ea typeface="Calibri"/>
                          <a:cs typeface="Times New Roman"/>
                        </a:rPr>
                        <a:t>: </a:t>
                      </a:r>
                      <a:r>
                        <a:rPr lang="en-US" sz="1100" dirty="0">
                          <a:solidFill>
                            <a:srgbClr val="000000"/>
                          </a:solidFill>
                          <a:latin typeface="+mn-lt"/>
                          <a:ea typeface="Calibri"/>
                          <a:cs typeface="Times New Roman"/>
                        </a:rPr>
                        <a:t>most of the registered volunteers are under 35 years old.</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6380">
                <a:tc>
                  <a:txBody>
                    <a:bodyPr/>
                    <a:lstStyle/>
                    <a:p>
                      <a:pPr algn="just">
                        <a:spcAft>
                          <a:spcPts val="0"/>
                        </a:spcAft>
                      </a:pPr>
                      <a:r>
                        <a:rPr lang="en-GB" sz="1100" b="1" dirty="0">
                          <a:latin typeface="Calibri"/>
                          <a:ea typeface="Calibri"/>
                          <a:cs typeface="Times New Roman"/>
                        </a:rPr>
                        <a:t>ORGANISATIONS</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latin typeface="Calibri"/>
                          <a:ea typeface="Calibri"/>
                          <a:cs typeface="Times New Roman"/>
                        </a:rPr>
                        <a:t>- </a:t>
                      </a:r>
                      <a:r>
                        <a:rPr lang="en-US" sz="1100" dirty="0">
                          <a:solidFill>
                            <a:srgbClr val="000000"/>
                          </a:solidFill>
                          <a:latin typeface="+mn-lt"/>
                          <a:ea typeface="Calibri"/>
                          <a:cs typeface="Times New Roman"/>
                        </a:rPr>
                        <a:t>Do not deal well with the reception of young volunteers in different institutions.</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u="sng" dirty="0">
                          <a:solidFill>
                            <a:srgbClr val="000000"/>
                          </a:solidFill>
                          <a:latin typeface="Calibri"/>
                          <a:ea typeface="Calibri"/>
                          <a:cs typeface="Times New Roman"/>
                        </a:rPr>
                        <a:t>INNOVATION</a:t>
                      </a:r>
                      <a:r>
                        <a:rPr lang="en-GB" sz="1100" dirty="0">
                          <a:solidFill>
                            <a:srgbClr val="000000"/>
                          </a:solidFill>
                          <a:latin typeface="Calibri"/>
                          <a:ea typeface="Calibri"/>
                          <a:cs typeface="Times New Roman"/>
                        </a:rPr>
                        <a:t>: </a:t>
                      </a:r>
                      <a:r>
                        <a:rPr lang="en-US" sz="1100" dirty="0">
                          <a:solidFill>
                            <a:srgbClr val="000000"/>
                          </a:solidFill>
                          <a:latin typeface="+mn-lt"/>
                          <a:ea typeface="Calibri"/>
                          <a:cs typeface="Times New Roman"/>
                        </a:rPr>
                        <a:t>great involvement of young people in the environmental vacation program for young people.</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6030">
                <a:tc>
                  <a:txBody>
                    <a:bodyPr/>
                    <a:lstStyle/>
                    <a:p>
                      <a:pPr algn="just">
                        <a:spcAft>
                          <a:spcPts val="0"/>
                        </a:spcAft>
                      </a:pPr>
                      <a:r>
                        <a:rPr lang="en-GB" sz="1100" b="1" dirty="0">
                          <a:latin typeface="Calibri"/>
                          <a:ea typeface="Calibri"/>
                          <a:cs typeface="Times New Roman"/>
                        </a:rPr>
                        <a:t>COMMUNITY</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100" dirty="0">
                          <a:solidFill>
                            <a:srgbClr val="000000"/>
                          </a:solidFill>
                          <a:latin typeface="Calibri"/>
                          <a:ea typeface="Calibri"/>
                          <a:cs typeface="Times New Roman"/>
                        </a:rPr>
                        <a:t>- </a:t>
                      </a:r>
                      <a:r>
                        <a:rPr lang="en-US" sz="1100" dirty="0">
                          <a:solidFill>
                            <a:srgbClr val="000000"/>
                          </a:solidFill>
                          <a:latin typeface="+mn-lt"/>
                          <a:ea typeface="Calibri"/>
                          <a:cs typeface="Times New Roman"/>
                        </a:rPr>
                        <a:t>Young people seen as inexperienced and unmotivated.</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100" u="sng" dirty="0">
                          <a:solidFill>
                            <a:srgbClr val="000000"/>
                          </a:solidFill>
                          <a:latin typeface="Calibri"/>
                          <a:ea typeface="Calibri"/>
                          <a:cs typeface="Times New Roman"/>
                        </a:rPr>
                        <a:t>STRENGTHENED</a:t>
                      </a:r>
                      <a:r>
                        <a:rPr lang="en-GB" sz="1100" dirty="0">
                          <a:solidFill>
                            <a:srgbClr val="000000"/>
                          </a:solidFill>
                          <a:latin typeface="Calibri"/>
                          <a:ea typeface="Calibri"/>
                          <a:cs typeface="Times New Roman"/>
                        </a:rPr>
                        <a:t>:</a:t>
                      </a:r>
                      <a:r>
                        <a:rPr lang="en-GB" sz="1100" i="1" baseline="0" dirty="0">
                          <a:solidFill>
                            <a:srgbClr val="000000"/>
                          </a:solidFill>
                          <a:latin typeface="Calibri"/>
                          <a:ea typeface="Calibri"/>
                          <a:cs typeface="Times New Roman"/>
                        </a:rPr>
                        <a:t> </a:t>
                      </a:r>
                      <a:r>
                        <a:rPr lang="en-US" sz="1100" i="0" baseline="0" dirty="0">
                          <a:solidFill>
                            <a:srgbClr val="000000"/>
                          </a:solidFill>
                          <a:latin typeface="+mn-lt"/>
                          <a:ea typeface="Calibri"/>
                          <a:cs typeface="Times New Roman"/>
                        </a:rPr>
                        <a:t>People, seeing the good work done by the local youth, end up receiving them better and follow their example.</a:t>
                      </a:r>
                      <a:endParaRPr lang="pt-PT" sz="1100" i="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074" name="Rectangle 2"/>
          <p:cNvSpPr>
            <a:spLocks noChangeArrowheads="1"/>
          </p:cNvSpPr>
          <p:nvPr/>
        </p:nvSpPr>
        <p:spPr bwMode="auto">
          <a:xfrm>
            <a:off x="3334129" y="749134"/>
            <a:ext cx="2475742" cy="400110"/>
          </a:xfrm>
          <a:prstGeom prst="rect">
            <a:avLst/>
          </a:prstGeom>
          <a:solidFill>
            <a:srgbClr val="E36C0A"/>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latin typeface="Arial" pitchFamily="34" charset="0"/>
                <a:ea typeface="Calibri" pitchFamily="34" charset="0"/>
                <a:cs typeface="Arial" pitchFamily="34" charset="0"/>
              </a:rPr>
              <a:t>M3</a:t>
            </a:r>
            <a:r>
              <a:rPr kumimoji="0" lang="it-IT" sz="20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GB" sz="1600" b="1" i="1" u="none" strike="noStrike" cap="none" normalizeH="0" baseline="0" dirty="0">
                <a:ln>
                  <a:noFill/>
                </a:ln>
                <a:solidFill>
                  <a:schemeClr val="tx1"/>
                </a:solidFill>
                <a:effectLst/>
                <a:latin typeface="Arial" pitchFamily="34" charset="0"/>
                <a:ea typeface="Calibri" pitchFamily="34" charset="0"/>
                <a:cs typeface="Arial" pitchFamily="34" charset="0"/>
              </a:rPr>
              <a:t>Young volunteers</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5" name="CaixaDeTexto 4"/>
          <p:cNvSpPr txBox="1"/>
          <p:nvPr/>
        </p:nvSpPr>
        <p:spPr>
          <a:xfrm>
            <a:off x="107504" y="3025381"/>
            <a:ext cx="8928992" cy="3816429"/>
          </a:xfrm>
          <a:prstGeom prst="rect">
            <a:avLst/>
          </a:prstGeom>
          <a:noFill/>
        </p:spPr>
        <p:txBody>
          <a:bodyPr wrap="square" rtlCol="0">
            <a:spAutoFit/>
          </a:bodyPr>
          <a:lstStyle/>
          <a:p>
            <a:r>
              <a:rPr lang="pt-PT" sz="1100" b="1" dirty="0" err="1">
                <a:latin typeface="Calibri"/>
                <a:ea typeface="Calibri"/>
                <a:cs typeface="Times New Roman"/>
              </a:rPr>
              <a:t>Key</a:t>
            </a:r>
            <a:r>
              <a:rPr lang="pt-PT" sz="1100" b="1" dirty="0">
                <a:latin typeface="Calibri"/>
                <a:ea typeface="Calibri"/>
                <a:cs typeface="Times New Roman"/>
              </a:rPr>
              <a:t> </a:t>
            </a:r>
            <a:r>
              <a:rPr lang="pt-PT" sz="1100" b="1" dirty="0" err="1">
                <a:latin typeface="Calibri"/>
                <a:ea typeface="Calibri"/>
                <a:cs typeface="Times New Roman"/>
              </a:rPr>
              <a:t>Learnings</a:t>
            </a:r>
            <a:r>
              <a:rPr lang="pt-PT" sz="1100" b="1" dirty="0">
                <a:latin typeface="Calibri"/>
                <a:ea typeface="Calibri"/>
                <a:cs typeface="Times New Roman"/>
              </a:rPr>
              <a:t>: </a:t>
            </a:r>
          </a:p>
          <a:p>
            <a:pPr algn="just"/>
            <a:r>
              <a:rPr lang="pt-PT" sz="1100" b="1" dirty="0"/>
              <a:t>Diana Cerqueira</a:t>
            </a:r>
            <a:r>
              <a:rPr lang="pt-PT" sz="1100" dirty="0"/>
              <a:t> in </a:t>
            </a:r>
            <a:r>
              <a:rPr lang="pt-PT" sz="1100" dirty="0" err="1"/>
              <a:t>Arcos’s</a:t>
            </a:r>
            <a:r>
              <a:rPr lang="pt-PT" sz="1100" dirty="0"/>
              <a:t> TNM “</a:t>
            </a:r>
            <a:r>
              <a:rPr lang="pt-PT" sz="1100" dirty="0" err="1"/>
              <a:t>this</a:t>
            </a:r>
            <a:r>
              <a:rPr lang="pt-PT" sz="1100" dirty="0"/>
              <a:t> meeting </a:t>
            </a:r>
            <a:r>
              <a:rPr lang="pt-PT" sz="1100" dirty="0" err="1"/>
              <a:t>we</a:t>
            </a:r>
            <a:r>
              <a:rPr lang="pt-PT" sz="1100" dirty="0"/>
              <a:t> </a:t>
            </a:r>
            <a:r>
              <a:rPr lang="pt-PT" sz="1100" dirty="0" err="1"/>
              <a:t>counted</a:t>
            </a:r>
            <a:r>
              <a:rPr lang="pt-PT" sz="1100" dirty="0"/>
              <a:t> </a:t>
            </a:r>
            <a:r>
              <a:rPr lang="pt-PT" sz="1100" dirty="0" err="1"/>
              <a:t>with</a:t>
            </a:r>
            <a:r>
              <a:rPr lang="pt-PT" sz="1100" dirty="0"/>
              <a:t> </a:t>
            </a:r>
            <a:r>
              <a:rPr lang="pt-PT" sz="1100" dirty="0" err="1"/>
              <a:t>the</a:t>
            </a:r>
            <a:r>
              <a:rPr lang="pt-PT" sz="1100" dirty="0"/>
              <a:t> </a:t>
            </a:r>
            <a:r>
              <a:rPr lang="pt-PT" sz="1100" dirty="0" err="1"/>
              <a:t>presence</a:t>
            </a:r>
            <a:r>
              <a:rPr lang="pt-PT" sz="1100" dirty="0"/>
              <a:t> </a:t>
            </a:r>
            <a:r>
              <a:rPr lang="pt-PT" sz="1100" dirty="0" err="1"/>
              <a:t>of</a:t>
            </a:r>
            <a:r>
              <a:rPr lang="pt-PT" sz="1100" dirty="0"/>
              <a:t> </a:t>
            </a:r>
            <a:r>
              <a:rPr lang="pt-PT" sz="1100" dirty="0" err="1"/>
              <a:t>the</a:t>
            </a:r>
            <a:r>
              <a:rPr lang="pt-PT" sz="1100" dirty="0"/>
              <a:t> </a:t>
            </a:r>
            <a:r>
              <a:rPr lang="pt-PT" sz="1100" dirty="0" err="1"/>
              <a:t>partners</a:t>
            </a:r>
            <a:r>
              <a:rPr lang="pt-PT" sz="1100" dirty="0"/>
              <a:t>, </a:t>
            </a:r>
            <a:r>
              <a:rPr lang="pt-PT" sz="1100" dirty="0" err="1"/>
              <a:t>representatives</a:t>
            </a:r>
            <a:r>
              <a:rPr lang="pt-PT" sz="1100" dirty="0"/>
              <a:t> </a:t>
            </a:r>
            <a:r>
              <a:rPr lang="pt-PT" sz="1100" dirty="0" err="1"/>
              <a:t>of</a:t>
            </a:r>
            <a:r>
              <a:rPr lang="pt-PT" sz="1100" dirty="0"/>
              <a:t> </a:t>
            </a:r>
            <a:r>
              <a:rPr lang="pt-PT" sz="1100" dirty="0" err="1"/>
              <a:t>the</a:t>
            </a:r>
            <a:r>
              <a:rPr lang="pt-PT" sz="1100" dirty="0"/>
              <a:t> </a:t>
            </a:r>
            <a:r>
              <a:rPr lang="pt-PT" sz="1100" dirty="0" err="1"/>
              <a:t>cities</a:t>
            </a:r>
            <a:r>
              <a:rPr lang="pt-PT" sz="1100" dirty="0"/>
              <a:t>, </a:t>
            </a:r>
            <a:r>
              <a:rPr lang="pt-PT" sz="1100" dirty="0" err="1"/>
              <a:t>members</a:t>
            </a:r>
            <a:r>
              <a:rPr lang="pt-PT" sz="1100" dirty="0"/>
              <a:t> </a:t>
            </a:r>
            <a:r>
              <a:rPr lang="pt-PT" sz="1100" dirty="0" err="1"/>
              <a:t>of</a:t>
            </a:r>
            <a:r>
              <a:rPr lang="pt-PT" sz="1100" dirty="0"/>
              <a:t> </a:t>
            </a:r>
            <a:r>
              <a:rPr lang="pt-PT" sz="1100" dirty="0" err="1"/>
              <a:t>ULG’s</a:t>
            </a:r>
            <a:r>
              <a:rPr lang="pt-PT" sz="1100" dirty="0"/>
              <a:t> </a:t>
            </a:r>
            <a:r>
              <a:rPr lang="pt-PT" sz="1100" dirty="0" err="1"/>
              <a:t>and</a:t>
            </a:r>
            <a:r>
              <a:rPr lang="pt-PT" sz="1100" dirty="0"/>
              <a:t> some </a:t>
            </a:r>
            <a:r>
              <a:rPr lang="pt-PT" sz="1100" dirty="0" err="1"/>
              <a:t>volunteers</a:t>
            </a:r>
            <a:r>
              <a:rPr lang="pt-PT" sz="1100" dirty="0"/>
              <a:t>.</a:t>
            </a:r>
          </a:p>
          <a:p>
            <a:pPr algn="just"/>
            <a:r>
              <a:rPr lang="pt-PT" sz="1100" dirty="0"/>
              <a:t>To </a:t>
            </a:r>
            <a:r>
              <a:rPr lang="pt-PT" sz="1100" dirty="0" err="1"/>
              <a:t>opening</a:t>
            </a:r>
            <a:r>
              <a:rPr lang="pt-PT" sz="1100" dirty="0"/>
              <a:t> </a:t>
            </a:r>
            <a:r>
              <a:rPr lang="pt-PT" sz="1100" dirty="0" err="1"/>
              <a:t>the</a:t>
            </a:r>
            <a:r>
              <a:rPr lang="pt-PT" sz="1100" dirty="0"/>
              <a:t> meeting </a:t>
            </a:r>
            <a:r>
              <a:rPr lang="pt-PT" sz="1100" dirty="0" err="1"/>
              <a:t>we</a:t>
            </a:r>
            <a:r>
              <a:rPr lang="pt-PT" sz="1100" dirty="0"/>
              <a:t> </a:t>
            </a:r>
            <a:r>
              <a:rPr lang="pt-PT" sz="1100" dirty="0" err="1"/>
              <a:t>have</a:t>
            </a:r>
            <a:r>
              <a:rPr lang="pt-PT" sz="1100" dirty="0"/>
              <a:t> </a:t>
            </a:r>
            <a:r>
              <a:rPr lang="pt-PT" sz="1100" dirty="0" err="1"/>
              <a:t>the</a:t>
            </a:r>
            <a:r>
              <a:rPr lang="pt-PT" sz="1100" dirty="0"/>
              <a:t> </a:t>
            </a:r>
            <a:r>
              <a:rPr lang="pt-PT" sz="1100" dirty="0" err="1"/>
              <a:t>pleasure</a:t>
            </a:r>
            <a:r>
              <a:rPr lang="pt-PT" sz="1100" dirty="0"/>
              <a:t> to </a:t>
            </a:r>
            <a:r>
              <a:rPr lang="pt-PT" sz="1100" dirty="0" err="1"/>
              <a:t>listen</a:t>
            </a:r>
            <a:r>
              <a:rPr lang="pt-PT" sz="1100" dirty="0"/>
              <a:t> </a:t>
            </a:r>
            <a:r>
              <a:rPr lang="pt-PT" sz="1100" dirty="0" err="1"/>
              <a:t>the</a:t>
            </a:r>
            <a:r>
              <a:rPr lang="pt-PT" sz="1100" dirty="0"/>
              <a:t> </a:t>
            </a:r>
            <a:r>
              <a:rPr lang="pt-PT" sz="1100" dirty="0" err="1"/>
              <a:t>welcome</a:t>
            </a:r>
            <a:r>
              <a:rPr lang="pt-PT" sz="1100" dirty="0"/>
              <a:t> </a:t>
            </a:r>
            <a:r>
              <a:rPr lang="pt-PT" sz="1100" dirty="0" err="1"/>
              <a:t>from</a:t>
            </a:r>
            <a:r>
              <a:rPr lang="pt-PT" sz="1100" dirty="0"/>
              <a:t> </a:t>
            </a:r>
            <a:r>
              <a:rPr lang="pt-PT" sz="1100" dirty="0" err="1"/>
              <a:t>the</a:t>
            </a:r>
            <a:r>
              <a:rPr lang="pt-PT" sz="1100" dirty="0"/>
              <a:t> </a:t>
            </a:r>
            <a:r>
              <a:rPr lang="pt-PT" sz="1100" dirty="0" err="1"/>
              <a:t>hosting</a:t>
            </a:r>
            <a:r>
              <a:rPr lang="pt-PT" sz="1100" dirty="0"/>
              <a:t> mayor </a:t>
            </a:r>
            <a:r>
              <a:rPr lang="pt-PT" sz="1100" dirty="0" err="1"/>
              <a:t>and</a:t>
            </a:r>
            <a:r>
              <a:rPr lang="pt-PT" sz="1100" dirty="0"/>
              <a:t> </a:t>
            </a:r>
            <a:r>
              <a:rPr lang="pt-PT" sz="1100" dirty="0" err="1"/>
              <a:t>also</a:t>
            </a:r>
            <a:r>
              <a:rPr lang="pt-PT" sz="1100" dirty="0"/>
              <a:t> </a:t>
            </a:r>
            <a:r>
              <a:rPr lang="pt-PT" sz="1100" dirty="0" err="1"/>
              <a:t>from</a:t>
            </a:r>
            <a:r>
              <a:rPr lang="pt-PT" sz="1100" dirty="0"/>
              <a:t> </a:t>
            </a:r>
            <a:r>
              <a:rPr lang="pt-PT" sz="1100" dirty="0" err="1"/>
              <a:t>the</a:t>
            </a:r>
            <a:r>
              <a:rPr lang="pt-PT" sz="1100" dirty="0"/>
              <a:t> lead </a:t>
            </a:r>
            <a:r>
              <a:rPr lang="pt-PT" sz="1100" dirty="0" err="1"/>
              <a:t>partner</a:t>
            </a:r>
            <a:r>
              <a:rPr lang="pt-PT" sz="1100" dirty="0"/>
              <a:t>.</a:t>
            </a:r>
          </a:p>
          <a:p>
            <a:pPr algn="just"/>
            <a:r>
              <a:rPr lang="pt-PT" sz="1100" dirty="0" err="1"/>
              <a:t>We</a:t>
            </a:r>
            <a:r>
              <a:rPr lang="pt-PT" sz="1100" dirty="0"/>
              <a:t> </a:t>
            </a:r>
            <a:r>
              <a:rPr lang="pt-PT" sz="1100" dirty="0" err="1"/>
              <a:t>took</a:t>
            </a:r>
            <a:r>
              <a:rPr lang="pt-PT" sz="1100" dirty="0"/>
              <a:t> some time to </a:t>
            </a:r>
            <a:r>
              <a:rPr lang="pt-PT" sz="1100" dirty="0" err="1"/>
              <a:t>learn</a:t>
            </a:r>
            <a:r>
              <a:rPr lang="pt-PT" sz="1100" dirty="0"/>
              <a:t> </a:t>
            </a:r>
            <a:r>
              <a:rPr lang="pt-PT" sz="1100" dirty="0" err="1"/>
              <a:t>about</a:t>
            </a:r>
            <a:r>
              <a:rPr lang="pt-PT" sz="1100" dirty="0"/>
              <a:t> </a:t>
            </a:r>
            <a:r>
              <a:rPr lang="pt-PT" sz="1100" dirty="0" err="1"/>
              <a:t>each</a:t>
            </a:r>
            <a:r>
              <a:rPr lang="pt-PT" sz="1100" dirty="0"/>
              <a:t> </a:t>
            </a:r>
            <a:r>
              <a:rPr lang="pt-PT" sz="1100" dirty="0" err="1"/>
              <a:t>other</a:t>
            </a:r>
            <a:r>
              <a:rPr lang="pt-PT" sz="1100" dirty="0"/>
              <a:t> </a:t>
            </a:r>
            <a:r>
              <a:rPr lang="pt-PT" sz="1100" dirty="0" err="1"/>
              <a:t>building</a:t>
            </a:r>
            <a:r>
              <a:rPr lang="pt-PT" sz="1100" dirty="0"/>
              <a:t> histories </a:t>
            </a:r>
            <a:r>
              <a:rPr lang="pt-PT" sz="1100" dirty="0" err="1"/>
              <a:t>together</a:t>
            </a:r>
            <a:r>
              <a:rPr lang="pt-PT" sz="1100" dirty="0"/>
              <a:t> </a:t>
            </a:r>
            <a:r>
              <a:rPr lang="pt-PT" sz="1100" dirty="0" err="1"/>
              <a:t>and</a:t>
            </a:r>
            <a:r>
              <a:rPr lang="pt-PT" sz="1100" dirty="0"/>
              <a:t> </a:t>
            </a:r>
            <a:r>
              <a:rPr lang="pt-PT" sz="1100" dirty="0" err="1"/>
              <a:t>finding</a:t>
            </a:r>
            <a:r>
              <a:rPr lang="pt-PT" sz="1100" dirty="0"/>
              <a:t> </a:t>
            </a:r>
            <a:r>
              <a:rPr lang="pt-PT" sz="1100" dirty="0" err="1"/>
              <a:t>interesting</a:t>
            </a:r>
            <a:r>
              <a:rPr lang="pt-PT" sz="1100" dirty="0"/>
              <a:t> </a:t>
            </a:r>
            <a:r>
              <a:rPr lang="pt-PT" sz="1100" dirty="0" err="1"/>
              <a:t>characteristics</a:t>
            </a:r>
            <a:r>
              <a:rPr lang="pt-PT" sz="1100" dirty="0"/>
              <a:t> </a:t>
            </a:r>
            <a:r>
              <a:rPr lang="pt-PT" sz="1100" dirty="0" err="1"/>
              <a:t>of</a:t>
            </a:r>
            <a:r>
              <a:rPr lang="pt-PT" sz="1100" dirty="0"/>
              <a:t> </a:t>
            </a:r>
            <a:r>
              <a:rPr lang="pt-PT" sz="1100" dirty="0" err="1"/>
              <a:t>each</a:t>
            </a:r>
            <a:r>
              <a:rPr lang="pt-PT" sz="1100" dirty="0"/>
              <a:t> </a:t>
            </a:r>
            <a:r>
              <a:rPr lang="pt-PT" sz="1100" dirty="0" err="1"/>
              <a:t>other</a:t>
            </a:r>
            <a:r>
              <a:rPr lang="pt-PT" sz="1100" dirty="0"/>
              <a:t>. </a:t>
            </a:r>
            <a:r>
              <a:rPr lang="pt-PT" sz="1100" dirty="0" err="1"/>
              <a:t>This</a:t>
            </a:r>
            <a:r>
              <a:rPr lang="pt-PT" sz="1100" dirty="0"/>
              <a:t> </a:t>
            </a:r>
            <a:r>
              <a:rPr lang="pt-PT" sz="1100" dirty="0" err="1"/>
              <a:t>dynamic</a:t>
            </a:r>
            <a:r>
              <a:rPr lang="pt-PT" sz="1100" dirty="0"/>
              <a:t> </a:t>
            </a:r>
            <a:r>
              <a:rPr lang="pt-PT" sz="1100" dirty="0" err="1"/>
              <a:t>permitted</a:t>
            </a:r>
            <a:r>
              <a:rPr lang="pt-PT" sz="1100" dirty="0"/>
              <a:t> </a:t>
            </a:r>
            <a:r>
              <a:rPr lang="pt-PT" sz="1100" dirty="0" err="1"/>
              <a:t>the</a:t>
            </a:r>
            <a:r>
              <a:rPr lang="pt-PT" sz="1100" dirty="0"/>
              <a:t> </a:t>
            </a:r>
            <a:r>
              <a:rPr lang="pt-PT" sz="1100" dirty="0" err="1"/>
              <a:t>new</a:t>
            </a:r>
            <a:r>
              <a:rPr lang="pt-PT" sz="1100" dirty="0"/>
              <a:t> </a:t>
            </a:r>
            <a:r>
              <a:rPr lang="pt-PT" sz="1100" dirty="0" err="1"/>
              <a:t>ones</a:t>
            </a:r>
            <a:r>
              <a:rPr lang="pt-PT" sz="1100" dirty="0"/>
              <a:t> in </a:t>
            </a:r>
            <a:r>
              <a:rPr lang="pt-PT" sz="1100" dirty="0" err="1"/>
              <a:t>the</a:t>
            </a:r>
            <a:r>
              <a:rPr lang="pt-PT" sz="1100" dirty="0"/>
              <a:t> </a:t>
            </a:r>
            <a:r>
              <a:rPr lang="pt-PT" sz="1100" dirty="0" err="1"/>
              <a:t>process</a:t>
            </a:r>
            <a:r>
              <a:rPr lang="pt-PT" sz="1100" dirty="0"/>
              <a:t> to </a:t>
            </a:r>
            <a:r>
              <a:rPr lang="pt-PT" sz="1100" dirty="0" err="1"/>
              <a:t>understand</a:t>
            </a:r>
            <a:r>
              <a:rPr lang="pt-PT" sz="1100" dirty="0"/>
              <a:t> a </a:t>
            </a:r>
            <a:r>
              <a:rPr lang="pt-PT" sz="1100" dirty="0" err="1"/>
              <a:t>little</a:t>
            </a:r>
            <a:r>
              <a:rPr lang="pt-PT" sz="1100" dirty="0"/>
              <a:t> bit </a:t>
            </a:r>
            <a:r>
              <a:rPr lang="pt-PT" sz="1100" dirty="0" err="1"/>
              <a:t>better</a:t>
            </a:r>
            <a:r>
              <a:rPr lang="pt-PT" sz="1100" dirty="0"/>
              <a:t> </a:t>
            </a:r>
            <a:r>
              <a:rPr lang="pt-PT" sz="1100" dirty="0" err="1"/>
              <a:t>the</a:t>
            </a:r>
            <a:r>
              <a:rPr lang="pt-PT" sz="1100" dirty="0"/>
              <a:t> </a:t>
            </a:r>
            <a:r>
              <a:rPr lang="pt-PT" sz="1100" dirty="0" err="1"/>
              <a:t>groups</a:t>
            </a:r>
            <a:r>
              <a:rPr lang="pt-PT" sz="1100" dirty="0"/>
              <a:t> </a:t>
            </a:r>
            <a:r>
              <a:rPr lang="pt-PT" sz="1100" dirty="0" err="1"/>
              <a:t>and</a:t>
            </a:r>
            <a:r>
              <a:rPr lang="pt-PT" sz="1100" dirty="0"/>
              <a:t> </a:t>
            </a:r>
            <a:r>
              <a:rPr lang="pt-PT" sz="1100" dirty="0" err="1"/>
              <a:t>its</a:t>
            </a:r>
            <a:r>
              <a:rPr lang="pt-PT" sz="1100" dirty="0"/>
              <a:t> </a:t>
            </a:r>
            <a:r>
              <a:rPr lang="pt-PT" sz="1100" dirty="0" err="1"/>
              <a:t>profile</a:t>
            </a:r>
            <a:r>
              <a:rPr lang="pt-PT" sz="1100" dirty="0"/>
              <a:t>. For me as a </a:t>
            </a:r>
            <a:r>
              <a:rPr lang="pt-PT" sz="1100" dirty="0" err="1"/>
              <a:t>member</a:t>
            </a:r>
            <a:r>
              <a:rPr lang="pt-PT" sz="1100" dirty="0"/>
              <a:t> </a:t>
            </a:r>
            <a:r>
              <a:rPr lang="pt-PT" sz="1100" dirty="0" err="1"/>
              <a:t>of</a:t>
            </a:r>
            <a:r>
              <a:rPr lang="pt-PT" sz="1100" dirty="0"/>
              <a:t> a </a:t>
            </a:r>
            <a:r>
              <a:rPr lang="pt-PT" sz="1100" dirty="0" err="1"/>
              <a:t>Youth</a:t>
            </a:r>
            <a:r>
              <a:rPr lang="pt-PT" sz="1100" dirty="0"/>
              <a:t> </a:t>
            </a:r>
            <a:r>
              <a:rPr lang="pt-PT" sz="1100" dirty="0" err="1"/>
              <a:t>Association</a:t>
            </a:r>
            <a:r>
              <a:rPr lang="pt-PT" sz="1100" dirty="0"/>
              <a:t> </a:t>
            </a:r>
            <a:r>
              <a:rPr lang="pt-PT" sz="1100" dirty="0" err="1"/>
              <a:t>that</a:t>
            </a:r>
            <a:r>
              <a:rPr lang="pt-PT" sz="1100" dirty="0"/>
              <a:t> </a:t>
            </a:r>
            <a:r>
              <a:rPr lang="pt-PT" sz="1100" dirty="0" err="1"/>
              <a:t>works</a:t>
            </a:r>
            <a:r>
              <a:rPr lang="pt-PT" sz="1100" dirty="0"/>
              <a:t> a </a:t>
            </a:r>
            <a:r>
              <a:rPr lang="pt-PT" sz="1100" dirty="0" err="1"/>
              <a:t>lot</a:t>
            </a:r>
            <a:r>
              <a:rPr lang="pt-PT" sz="1100" dirty="0"/>
              <a:t> </a:t>
            </a:r>
            <a:r>
              <a:rPr lang="pt-PT" sz="1100" dirty="0" err="1"/>
              <a:t>with</a:t>
            </a:r>
            <a:r>
              <a:rPr lang="pt-PT" sz="1100" dirty="0"/>
              <a:t> Non Formal </a:t>
            </a:r>
            <a:r>
              <a:rPr lang="pt-PT" sz="1100" dirty="0" err="1"/>
              <a:t>Education</a:t>
            </a:r>
            <a:r>
              <a:rPr lang="pt-PT" sz="1100" dirty="0"/>
              <a:t> </a:t>
            </a:r>
            <a:r>
              <a:rPr lang="pt-PT" sz="1100" dirty="0" err="1"/>
              <a:t>was</a:t>
            </a:r>
            <a:r>
              <a:rPr lang="pt-PT" sz="1100" dirty="0"/>
              <a:t> a </a:t>
            </a:r>
            <a:r>
              <a:rPr lang="pt-PT" sz="1100" dirty="0" err="1"/>
              <a:t>pleasure</a:t>
            </a:r>
            <a:r>
              <a:rPr lang="pt-PT" sz="1100" dirty="0"/>
              <a:t> to </a:t>
            </a:r>
            <a:r>
              <a:rPr lang="pt-PT" sz="1100" dirty="0" err="1"/>
              <a:t>see</a:t>
            </a:r>
            <a:r>
              <a:rPr lang="pt-PT" sz="1100" dirty="0"/>
              <a:t> </a:t>
            </a:r>
            <a:r>
              <a:rPr lang="pt-PT" sz="1100" dirty="0" err="1"/>
              <a:t>this</a:t>
            </a:r>
            <a:r>
              <a:rPr lang="pt-PT" sz="1100" dirty="0"/>
              <a:t> </a:t>
            </a:r>
            <a:r>
              <a:rPr lang="pt-PT" sz="1100" dirty="0" err="1"/>
              <a:t>activity</a:t>
            </a:r>
            <a:r>
              <a:rPr lang="pt-PT" sz="1100" dirty="0"/>
              <a:t> happening.</a:t>
            </a:r>
          </a:p>
          <a:p>
            <a:pPr algn="just"/>
            <a:r>
              <a:rPr lang="pt-PT" sz="1100" dirty="0" err="1"/>
              <a:t>After</a:t>
            </a:r>
            <a:r>
              <a:rPr lang="pt-PT" sz="1100" dirty="0"/>
              <a:t> some </a:t>
            </a:r>
            <a:r>
              <a:rPr lang="pt-PT" sz="1100" dirty="0" err="1"/>
              <a:t>laughs</a:t>
            </a:r>
            <a:r>
              <a:rPr lang="pt-PT" sz="1100" dirty="0"/>
              <a:t> </a:t>
            </a:r>
            <a:r>
              <a:rPr lang="pt-PT" sz="1100" dirty="0" err="1"/>
              <a:t>together</a:t>
            </a:r>
            <a:r>
              <a:rPr lang="pt-PT" sz="1100" dirty="0"/>
              <a:t> </a:t>
            </a:r>
            <a:r>
              <a:rPr lang="pt-PT" sz="1100" dirty="0" err="1"/>
              <a:t>we</a:t>
            </a:r>
            <a:r>
              <a:rPr lang="pt-PT" sz="1100" dirty="0"/>
              <a:t> </a:t>
            </a:r>
            <a:r>
              <a:rPr lang="pt-PT" sz="1100" dirty="0" err="1"/>
              <a:t>had</a:t>
            </a:r>
            <a:r>
              <a:rPr lang="pt-PT" sz="1100" dirty="0"/>
              <a:t> </a:t>
            </a:r>
            <a:r>
              <a:rPr lang="pt-PT" sz="1100" dirty="0" err="1"/>
              <a:t>the</a:t>
            </a:r>
            <a:r>
              <a:rPr lang="pt-PT" sz="1100" dirty="0"/>
              <a:t> chance to </a:t>
            </a:r>
            <a:r>
              <a:rPr lang="pt-PT" sz="1100" dirty="0" err="1"/>
              <a:t>listen</a:t>
            </a:r>
            <a:r>
              <a:rPr lang="pt-PT" sz="1100" dirty="0"/>
              <a:t> </a:t>
            </a:r>
            <a:r>
              <a:rPr lang="pt-PT" sz="1100" dirty="0" err="1"/>
              <a:t>and</a:t>
            </a:r>
            <a:r>
              <a:rPr lang="pt-PT" sz="1100" dirty="0"/>
              <a:t> </a:t>
            </a:r>
            <a:r>
              <a:rPr lang="pt-PT" sz="1100" dirty="0" err="1"/>
              <a:t>learn</a:t>
            </a:r>
            <a:r>
              <a:rPr lang="pt-PT" sz="1100" dirty="0"/>
              <a:t> </a:t>
            </a:r>
            <a:r>
              <a:rPr lang="pt-PT" sz="1100" dirty="0" err="1"/>
              <a:t>from</a:t>
            </a:r>
            <a:r>
              <a:rPr lang="pt-PT" sz="1100" dirty="0"/>
              <a:t> </a:t>
            </a:r>
            <a:r>
              <a:rPr lang="pt-PT" sz="1100" dirty="0" err="1"/>
              <a:t>an</a:t>
            </a:r>
            <a:r>
              <a:rPr lang="pt-PT" sz="1100" dirty="0"/>
              <a:t> </a:t>
            </a:r>
            <a:r>
              <a:rPr lang="pt-PT" sz="1100" dirty="0" err="1"/>
              <a:t>introduction</a:t>
            </a:r>
            <a:r>
              <a:rPr lang="pt-PT" sz="1100" dirty="0"/>
              <a:t> to </a:t>
            </a:r>
            <a:r>
              <a:rPr lang="pt-PT" sz="1100" dirty="0" err="1"/>
              <a:t>the</a:t>
            </a:r>
            <a:r>
              <a:rPr lang="pt-PT" sz="1100" dirty="0"/>
              <a:t> </a:t>
            </a:r>
            <a:r>
              <a:rPr lang="pt-PT" sz="1100" dirty="0" err="1"/>
              <a:t>programme</a:t>
            </a:r>
            <a:r>
              <a:rPr lang="pt-PT" sz="1100" dirty="0"/>
              <a:t> </a:t>
            </a:r>
            <a:r>
              <a:rPr lang="pt-PT" sz="1100" dirty="0" err="1"/>
              <a:t>and</a:t>
            </a:r>
            <a:r>
              <a:rPr lang="pt-PT" sz="1100" dirty="0"/>
              <a:t> </a:t>
            </a:r>
            <a:r>
              <a:rPr lang="pt-PT" sz="1100" dirty="0" err="1"/>
              <a:t>start</a:t>
            </a:r>
            <a:r>
              <a:rPr lang="pt-PT" sz="1100" dirty="0"/>
              <a:t> to </a:t>
            </a:r>
            <a:r>
              <a:rPr lang="pt-PT" sz="1100" dirty="0" err="1"/>
              <a:t>work</a:t>
            </a:r>
            <a:r>
              <a:rPr lang="pt-PT" sz="1100" dirty="0"/>
              <a:t> in </a:t>
            </a:r>
            <a:r>
              <a:rPr lang="pt-PT" sz="1100" dirty="0" err="1"/>
              <a:t>the</a:t>
            </a:r>
            <a:r>
              <a:rPr lang="pt-PT" sz="1100" dirty="0"/>
              <a:t> </a:t>
            </a:r>
            <a:r>
              <a:rPr lang="pt-PT" sz="1100" dirty="0" err="1"/>
              <a:t>Transferability</a:t>
            </a:r>
            <a:r>
              <a:rPr lang="pt-PT" sz="1100" dirty="0"/>
              <a:t> </a:t>
            </a:r>
            <a:r>
              <a:rPr lang="pt-PT" sz="1100" dirty="0" err="1"/>
              <a:t>Plans</a:t>
            </a:r>
            <a:r>
              <a:rPr lang="pt-PT" sz="1100" dirty="0"/>
              <a:t>. </a:t>
            </a:r>
            <a:r>
              <a:rPr lang="pt-PT" sz="1100" dirty="0" err="1"/>
              <a:t>We</a:t>
            </a:r>
            <a:r>
              <a:rPr lang="pt-PT" sz="1100" dirty="0"/>
              <a:t> </a:t>
            </a:r>
            <a:r>
              <a:rPr lang="pt-PT" sz="1100" dirty="0" err="1"/>
              <a:t>also</a:t>
            </a:r>
            <a:r>
              <a:rPr lang="pt-PT" sz="1100" dirty="0"/>
              <a:t> </a:t>
            </a:r>
            <a:r>
              <a:rPr lang="pt-PT" sz="1100" dirty="0" err="1"/>
              <a:t>revised</a:t>
            </a:r>
            <a:r>
              <a:rPr lang="pt-PT" sz="1100" dirty="0"/>
              <a:t> </a:t>
            </a:r>
            <a:r>
              <a:rPr lang="pt-PT" sz="1100" dirty="0" err="1"/>
              <a:t>the</a:t>
            </a:r>
            <a:r>
              <a:rPr lang="pt-PT" sz="1100" dirty="0"/>
              <a:t> </a:t>
            </a:r>
            <a:r>
              <a:rPr lang="pt-PT" sz="1100" dirty="0" err="1"/>
              <a:t>methodology</a:t>
            </a:r>
            <a:r>
              <a:rPr lang="pt-PT" sz="1100" dirty="0"/>
              <a:t> to </a:t>
            </a:r>
            <a:r>
              <a:rPr lang="pt-PT" sz="1100" dirty="0" err="1"/>
              <a:t>be</a:t>
            </a:r>
            <a:r>
              <a:rPr lang="pt-PT" sz="1100" dirty="0"/>
              <a:t> </a:t>
            </a:r>
            <a:r>
              <a:rPr lang="pt-PT" sz="1100" dirty="0" err="1"/>
              <a:t>used</a:t>
            </a:r>
            <a:r>
              <a:rPr lang="pt-PT" sz="1100" dirty="0"/>
              <a:t>.</a:t>
            </a:r>
          </a:p>
          <a:p>
            <a:pPr algn="just"/>
            <a:r>
              <a:rPr lang="pt-PT" sz="1100" dirty="0" err="1"/>
              <a:t>During</a:t>
            </a:r>
            <a:r>
              <a:rPr lang="pt-PT" sz="1100" dirty="0"/>
              <a:t> </a:t>
            </a:r>
            <a:r>
              <a:rPr lang="pt-PT" sz="1100" dirty="0" err="1"/>
              <a:t>this</a:t>
            </a:r>
            <a:r>
              <a:rPr lang="pt-PT" sz="1100" dirty="0"/>
              <a:t> </a:t>
            </a:r>
            <a:r>
              <a:rPr lang="pt-PT" sz="1100" dirty="0" err="1"/>
              <a:t>two</a:t>
            </a:r>
            <a:r>
              <a:rPr lang="pt-PT" sz="1100" dirty="0"/>
              <a:t> </a:t>
            </a:r>
            <a:r>
              <a:rPr lang="pt-PT" sz="1100" dirty="0" err="1"/>
              <a:t>days</a:t>
            </a:r>
            <a:r>
              <a:rPr lang="pt-PT" sz="1100" dirty="0"/>
              <a:t> in Arcos de Valdevez </a:t>
            </a:r>
            <a:r>
              <a:rPr lang="pt-PT" sz="1100" dirty="0" err="1"/>
              <a:t>the</a:t>
            </a:r>
            <a:r>
              <a:rPr lang="pt-PT" sz="1100" dirty="0"/>
              <a:t> </a:t>
            </a:r>
            <a:r>
              <a:rPr lang="pt-PT" sz="1100" dirty="0" err="1"/>
              <a:t>partners</a:t>
            </a:r>
            <a:r>
              <a:rPr lang="pt-PT" sz="1100" dirty="0"/>
              <a:t> </a:t>
            </a:r>
            <a:r>
              <a:rPr lang="pt-PT" sz="1100" dirty="0" err="1"/>
              <a:t>add</a:t>
            </a:r>
            <a:r>
              <a:rPr lang="pt-PT" sz="1100" dirty="0"/>
              <a:t> </a:t>
            </a:r>
            <a:r>
              <a:rPr lang="pt-PT" sz="1100" dirty="0" err="1"/>
              <a:t>also</a:t>
            </a:r>
            <a:r>
              <a:rPr lang="pt-PT" sz="1100" dirty="0"/>
              <a:t> </a:t>
            </a:r>
            <a:r>
              <a:rPr lang="pt-PT" sz="1100" dirty="0" err="1"/>
              <a:t>the</a:t>
            </a:r>
            <a:r>
              <a:rPr lang="pt-PT" sz="1100" dirty="0"/>
              <a:t> chance to </a:t>
            </a:r>
            <a:r>
              <a:rPr lang="pt-PT" sz="1100" dirty="0" err="1"/>
              <a:t>visit</a:t>
            </a:r>
            <a:r>
              <a:rPr lang="pt-PT" sz="1100" dirty="0"/>
              <a:t> 2 </a:t>
            </a:r>
            <a:r>
              <a:rPr lang="pt-PT" sz="1100" dirty="0" err="1"/>
              <a:t>very</a:t>
            </a:r>
            <a:r>
              <a:rPr lang="pt-PT" sz="1100" dirty="0"/>
              <a:t> </a:t>
            </a:r>
            <a:r>
              <a:rPr lang="pt-PT" sz="1100" dirty="0" err="1"/>
              <a:t>different</a:t>
            </a:r>
            <a:r>
              <a:rPr lang="pt-PT" sz="1100" dirty="0"/>
              <a:t> </a:t>
            </a:r>
            <a:r>
              <a:rPr lang="pt-PT" sz="1100" dirty="0" err="1"/>
              <a:t>projects</a:t>
            </a:r>
            <a:r>
              <a:rPr lang="pt-PT" sz="1100" dirty="0"/>
              <a:t> in Arcos de Valdevez. </a:t>
            </a:r>
          </a:p>
          <a:p>
            <a:pPr algn="just"/>
            <a:r>
              <a:rPr lang="pt-PT" sz="1100" dirty="0"/>
              <a:t>Incubo </a:t>
            </a:r>
            <a:r>
              <a:rPr lang="pt-PT" sz="1100" dirty="0" err="1"/>
              <a:t>is</a:t>
            </a:r>
            <a:r>
              <a:rPr lang="pt-PT" sz="1100" dirty="0"/>
              <a:t> a </a:t>
            </a:r>
            <a:r>
              <a:rPr lang="pt-PT" sz="1100" dirty="0" err="1"/>
              <a:t>enterprises</a:t>
            </a:r>
            <a:r>
              <a:rPr lang="pt-PT" sz="1100" dirty="0"/>
              <a:t> </a:t>
            </a:r>
            <a:r>
              <a:rPr lang="pt-PT" sz="1100" dirty="0" err="1"/>
              <a:t>incubator</a:t>
            </a:r>
            <a:r>
              <a:rPr lang="pt-PT" sz="1100" dirty="0"/>
              <a:t> </a:t>
            </a:r>
            <a:r>
              <a:rPr lang="pt-PT" sz="1100" dirty="0" err="1"/>
              <a:t>and</a:t>
            </a:r>
            <a:r>
              <a:rPr lang="pt-PT" sz="1100" dirty="0"/>
              <a:t> </a:t>
            </a:r>
            <a:r>
              <a:rPr lang="pt-PT" sz="1100" dirty="0" err="1"/>
              <a:t>is</a:t>
            </a:r>
            <a:r>
              <a:rPr lang="pt-PT" sz="1100" dirty="0"/>
              <a:t> </a:t>
            </a:r>
            <a:r>
              <a:rPr lang="pt-PT" sz="1100" dirty="0" err="1"/>
              <a:t>mainly</a:t>
            </a:r>
            <a:r>
              <a:rPr lang="pt-PT" sz="1100" dirty="0"/>
              <a:t> </a:t>
            </a:r>
            <a:r>
              <a:rPr lang="pt-PT" sz="1100" dirty="0" err="1"/>
              <a:t>used</a:t>
            </a:r>
            <a:r>
              <a:rPr lang="pt-PT" sz="1100" dirty="0"/>
              <a:t> </a:t>
            </a:r>
            <a:r>
              <a:rPr lang="pt-PT" sz="1100" dirty="0" err="1"/>
              <a:t>by</a:t>
            </a:r>
            <a:r>
              <a:rPr lang="pt-PT" sz="1100" dirty="0"/>
              <a:t> </a:t>
            </a:r>
            <a:r>
              <a:rPr lang="pt-PT" sz="1100" dirty="0" err="1"/>
              <a:t>young</a:t>
            </a:r>
            <a:r>
              <a:rPr lang="pt-PT" sz="1100" dirty="0"/>
              <a:t> </a:t>
            </a:r>
            <a:r>
              <a:rPr lang="pt-PT" sz="1100" dirty="0" err="1"/>
              <a:t>enterprises</a:t>
            </a:r>
            <a:r>
              <a:rPr lang="pt-PT" sz="1100" dirty="0"/>
              <a:t> </a:t>
            </a:r>
            <a:r>
              <a:rPr lang="pt-PT" sz="1100" dirty="0" err="1"/>
              <a:t>that</a:t>
            </a:r>
            <a:r>
              <a:rPr lang="pt-PT" sz="1100" dirty="0"/>
              <a:t> </a:t>
            </a:r>
            <a:r>
              <a:rPr lang="pt-PT" sz="1100" dirty="0" err="1"/>
              <a:t>need</a:t>
            </a:r>
            <a:r>
              <a:rPr lang="pt-PT" sz="1100" dirty="0"/>
              <a:t> a </a:t>
            </a:r>
            <a:r>
              <a:rPr lang="pt-PT" sz="1100" dirty="0" err="1"/>
              <a:t>support</a:t>
            </a:r>
            <a:r>
              <a:rPr lang="pt-PT" sz="1100" dirty="0"/>
              <a:t> in </a:t>
            </a:r>
            <a:r>
              <a:rPr lang="pt-PT" sz="1100" dirty="0" err="1"/>
              <a:t>their</a:t>
            </a:r>
            <a:r>
              <a:rPr lang="pt-PT" sz="1100" dirty="0"/>
              <a:t> </a:t>
            </a:r>
            <a:r>
              <a:rPr lang="pt-PT" sz="1100" dirty="0" err="1"/>
              <a:t>beginning</a:t>
            </a:r>
            <a:r>
              <a:rPr lang="pt-PT" sz="1100" dirty="0"/>
              <a:t>. </a:t>
            </a:r>
            <a:r>
              <a:rPr lang="pt-PT" sz="1100" dirty="0" err="1"/>
              <a:t>The</a:t>
            </a:r>
            <a:r>
              <a:rPr lang="pt-PT" sz="1100" dirty="0"/>
              <a:t> </a:t>
            </a:r>
            <a:r>
              <a:rPr lang="pt-PT" sz="1100" dirty="0" err="1"/>
              <a:t>incubator</a:t>
            </a:r>
            <a:r>
              <a:rPr lang="pt-PT" sz="1100" dirty="0"/>
              <a:t> </a:t>
            </a:r>
            <a:r>
              <a:rPr lang="pt-PT" sz="1100" dirty="0" err="1"/>
              <a:t>is</a:t>
            </a:r>
            <a:r>
              <a:rPr lang="pt-PT" sz="1100" dirty="0"/>
              <a:t> </a:t>
            </a:r>
            <a:r>
              <a:rPr lang="pt-PT" sz="1100" dirty="0" err="1"/>
              <a:t>very</a:t>
            </a:r>
            <a:r>
              <a:rPr lang="pt-PT" sz="1100" dirty="0"/>
              <a:t> </a:t>
            </a:r>
            <a:r>
              <a:rPr lang="pt-PT" sz="1100" dirty="0" err="1"/>
              <a:t>connect</a:t>
            </a:r>
            <a:r>
              <a:rPr lang="pt-PT" sz="1100" dirty="0"/>
              <a:t> to </a:t>
            </a:r>
            <a:r>
              <a:rPr lang="pt-PT" sz="1100" dirty="0" err="1"/>
              <a:t>the</a:t>
            </a:r>
            <a:r>
              <a:rPr lang="pt-PT" sz="1100" dirty="0"/>
              <a:t> </a:t>
            </a:r>
            <a:r>
              <a:rPr lang="pt-PT" sz="1100" dirty="0" err="1"/>
              <a:t>topic</a:t>
            </a:r>
            <a:r>
              <a:rPr lang="pt-PT" sz="1100" dirty="0"/>
              <a:t> </a:t>
            </a:r>
            <a:r>
              <a:rPr lang="pt-PT" sz="1100" dirty="0" err="1"/>
              <a:t>of</a:t>
            </a:r>
            <a:r>
              <a:rPr lang="pt-PT" sz="1100" dirty="0"/>
              <a:t> </a:t>
            </a:r>
            <a:r>
              <a:rPr lang="pt-PT" sz="1100" dirty="0" err="1"/>
              <a:t>entrepreneurship</a:t>
            </a:r>
            <a:r>
              <a:rPr lang="pt-PT" sz="1100" dirty="0"/>
              <a:t> </a:t>
            </a:r>
            <a:r>
              <a:rPr lang="pt-PT" sz="1100" dirty="0" err="1"/>
              <a:t>that</a:t>
            </a:r>
            <a:r>
              <a:rPr lang="pt-PT" sz="1100" dirty="0"/>
              <a:t> </a:t>
            </a:r>
            <a:r>
              <a:rPr lang="pt-PT" sz="1100" dirty="0" err="1"/>
              <a:t>they</a:t>
            </a:r>
            <a:r>
              <a:rPr lang="pt-PT" sz="1100" dirty="0"/>
              <a:t> use to </a:t>
            </a:r>
            <a:r>
              <a:rPr lang="pt-PT" sz="1100" dirty="0" err="1"/>
              <a:t>most</a:t>
            </a:r>
            <a:r>
              <a:rPr lang="pt-PT" sz="1100" dirty="0"/>
              <a:t> </a:t>
            </a:r>
            <a:r>
              <a:rPr lang="pt-PT" sz="1100" dirty="0" err="1"/>
              <a:t>of</a:t>
            </a:r>
            <a:r>
              <a:rPr lang="pt-PT" sz="1100" dirty="0"/>
              <a:t> </a:t>
            </a:r>
            <a:r>
              <a:rPr lang="pt-PT" sz="1100" dirty="0" err="1"/>
              <a:t>theirs</a:t>
            </a:r>
            <a:r>
              <a:rPr lang="pt-PT" sz="1100" dirty="0"/>
              <a:t> </a:t>
            </a:r>
            <a:r>
              <a:rPr lang="pt-PT" sz="1100" dirty="0" err="1"/>
              <a:t>activities</a:t>
            </a:r>
            <a:r>
              <a:rPr lang="pt-PT" sz="1100" dirty="0"/>
              <a:t> </a:t>
            </a:r>
            <a:r>
              <a:rPr lang="pt-PT" sz="1100" dirty="0" err="1"/>
              <a:t>and</a:t>
            </a:r>
            <a:r>
              <a:rPr lang="pt-PT" sz="1100" dirty="0"/>
              <a:t> </a:t>
            </a:r>
            <a:r>
              <a:rPr lang="pt-PT" sz="1100" dirty="0" err="1"/>
              <a:t>actions</a:t>
            </a:r>
            <a:r>
              <a:rPr lang="pt-PT" sz="1100" dirty="0"/>
              <a:t> in </a:t>
            </a:r>
            <a:r>
              <a:rPr lang="pt-PT" sz="1100" dirty="0" err="1"/>
              <a:t>the</a:t>
            </a:r>
            <a:r>
              <a:rPr lang="pt-PT" sz="1100" dirty="0"/>
              <a:t> local </a:t>
            </a:r>
            <a:r>
              <a:rPr lang="pt-PT" sz="1100" dirty="0" err="1"/>
              <a:t>community</a:t>
            </a:r>
            <a:r>
              <a:rPr lang="pt-PT" sz="1100" dirty="0"/>
              <a:t>. </a:t>
            </a:r>
            <a:r>
              <a:rPr lang="pt-PT" sz="1100" dirty="0" err="1"/>
              <a:t>Several</a:t>
            </a:r>
            <a:r>
              <a:rPr lang="pt-PT" sz="1100" dirty="0"/>
              <a:t> </a:t>
            </a:r>
            <a:r>
              <a:rPr lang="pt-PT" sz="1100" dirty="0" err="1"/>
              <a:t>of</a:t>
            </a:r>
            <a:r>
              <a:rPr lang="pt-PT" sz="1100" dirty="0"/>
              <a:t> </a:t>
            </a:r>
            <a:r>
              <a:rPr lang="pt-PT" sz="1100" dirty="0" err="1"/>
              <a:t>them</a:t>
            </a:r>
            <a:r>
              <a:rPr lang="pt-PT" sz="1100" dirty="0"/>
              <a:t> </a:t>
            </a:r>
            <a:r>
              <a:rPr lang="pt-PT" sz="1100" dirty="0" err="1"/>
              <a:t>have</a:t>
            </a:r>
            <a:r>
              <a:rPr lang="pt-PT" sz="1100" dirty="0"/>
              <a:t> </a:t>
            </a:r>
            <a:r>
              <a:rPr lang="pt-PT" sz="1100" dirty="0" err="1"/>
              <a:t>also</a:t>
            </a:r>
            <a:r>
              <a:rPr lang="pt-PT" sz="1100" dirty="0"/>
              <a:t> </a:t>
            </a:r>
            <a:r>
              <a:rPr lang="pt-PT" sz="1100" dirty="0" err="1"/>
              <a:t>their</a:t>
            </a:r>
            <a:r>
              <a:rPr lang="pt-PT" sz="1100" dirty="0"/>
              <a:t> </a:t>
            </a:r>
            <a:r>
              <a:rPr lang="pt-PT" sz="1100" dirty="0" err="1"/>
              <a:t>headquarters</a:t>
            </a:r>
            <a:r>
              <a:rPr lang="pt-PT" sz="1100" dirty="0"/>
              <a:t> in </a:t>
            </a:r>
            <a:r>
              <a:rPr lang="pt-PT" sz="1100" dirty="0" err="1"/>
              <a:t>the</a:t>
            </a:r>
            <a:r>
              <a:rPr lang="pt-PT" sz="1100" dirty="0"/>
              <a:t> </a:t>
            </a:r>
            <a:r>
              <a:rPr lang="pt-PT" sz="1100" dirty="0" err="1"/>
              <a:t>building</a:t>
            </a:r>
            <a:r>
              <a:rPr lang="pt-PT" sz="1100" dirty="0"/>
              <a:t> </a:t>
            </a:r>
            <a:r>
              <a:rPr lang="pt-PT" sz="1100" dirty="0" err="1"/>
              <a:t>of</a:t>
            </a:r>
            <a:r>
              <a:rPr lang="pt-PT" sz="1100" dirty="0"/>
              <a:t> </a:t>
            </a:r>
            <a:r>
              <a:rPr lang="pt-PT" sz="1100" dirty="0" err="1"/>
              <a:t>the</a:t>
            </a:r>
            <a:r>
              <a:rPr lang="pt-PT" sz="1100" dirty="0"/>
              <a:t> </a:t>
            </a:r>
            <a:r>
              <a:rPr lang="pt-PT" sz="1100" dirty="0" err="1"/>
              <a:t>incubator</a:t>
            </a:r>
            <a:r>
              <a:rPr lang="pt-PT" sz="1100" dirty="0"/>
              <a:t>. </a:t>
            </a:r>
            <a:r>
              <a:rPr lang="pt-PT" sz="1100" dirty="0" err="1"/>
              <a:t>Besides</a:t>
            </a:r>
            <a:r>
              <a:rPr lang="pt-PT" sz="1100" dirty="0"/>
              <a:t> Incubo </a:t>
            </a:r>
            <a:r>
              <a:rPr lang="pt-PT" sz="1100" dirty="0" err="1"/>
              <a:t>also</a:t>
            </a:r>
            <a:r>
              <a:rPr lang="pt-PT" sz="1100" dirty="0"/>
              <a:t> as a </a:t>
            </a:r>
            <a:r>
              <a:rPr lang="pt-PT" sz="1100" dirty="0" err="1"/>
              <a:t>FabLab</a:t>
            </a:r>
            <a:r>
              <a:rPr lang="pt-PT" sz="1100" dirty="0"/>
              <a:t> </a:t>
            </a:r>
            <a:r>
              <a:rPr lang="pt-PT" sz="1100" dirty="0" err="1"/>
              <a:t>that</a:t>
            </a:r>
            <a:r>
              <a:rPr lang="pt-PT" sz="1100" dirty="0"/>
              <a:t> can </a:t>
            </a:r>
            <a:r>
              <a:rPr lang="pt-PT" sz="1100" dirty="0" err="1"/>
              <a:t>be</a:t>
            </a:r>
            <a:r>
              <a:rPr lang="pt-PT" sz="1100" dirty="0"/>
              <a:t> </a:t>
            </a:r>
            <a:r>
              <a:rPr lang="pt-PT" sz="1100" dirty="0" err="1"/>
              <a:t>used</a:t>
            </a:r>
            <a:r>
              <a:rPr lang="pt-PT" sz="1100" dirty="0"/>
              <a:t> </a:t>
            </a:r>
            <a:r>
              <a:rPr lang="pt-PT" sz="1100" dirty="0" err="1"/>
              <a:t>by</a:t>
            </a:r>
            <a:r>
              <a:rPr lang="pt-PT" sz="1100" dirty="0"/>
              <a:t> local </a:t>
            </a:r>
            <a:r>
              <a:rPr lang="pt-PT" sz="1100" dirty="0" err="1"/>
              <a:t>entrepreneurs</a:t>
            </a:r>
            <a:r>
              <a:rPr lang="pt-PT" sz="1100" dirty="0"/>
              <a:t> </a:t>
            </a:r>
            <a:r>
              <a:rPr lang="pt-PT" sz="1100" dirty="0" err="1"/>
              <a:t>and</a:t>
            </a:r>
            <a:r>
              <a:rPr lang="pt-PT" sz="1100" dirty="0"/>
              <a:t> local </a:t>
            </a:r>
            <a:r>
              <a:rPr lang="pt-PT" sz="1100" dirty="0" err="1"/>
              <a:t>organizations</a:t>
            </a:r>
            <a:r>
              <a:rPr lang="pt-PT" sz="1100" dirty="0"/>
              <a:t>/</a:t>
            </a:r>
            <a:r>
              <a:rPr lang="pt-PT" sz="1100" dirty="0" err="1"/>
              <a:t>enterprises</a:t>
            </a:r>
            <a:r>
              <a:rPr lang="pt-PT" sz="1100" dirty="0"/>
              <a:t> to </a:t>
            </a:r>
            <a:r>
              <a:rPr lang="pt-PT" sz="1100" dirty="0" err="1"/>
              <a:t>make</a:t>
            </a:r>
            <a:r>
              <a:rPr lang="pt-PT" sz="1100" dirty="0"/>
              <a:t> </a:t>
            </a:r>
            <a:r>
              <a:rPr lang="pt-PT" sz="1100" dirty="0" err="1"/>
              <a:t>prototypes</a:t>
            </a:r>
            <a:r>
              <a:rPr lang="pt-PT" sz="1100" dirty="0"/>
              <a:t> </a:t>
            </a:r>
            <a:r>
              <a:rPr lang="pt-PT" sz="1100" dirty="0" err="1"/>
              <a:t>and</a:t>
            </a:r>
            <a:r>
              <a:rPr lang="pt-PT" sz="1100" dirty="0"/>
              <a:t> </a:t>
            </a:r>
            <a:r>
              <a:rPr lang="pt-PT" sz="1100" dirty="0" err="1"/>
              <a:t>different</a:t>
            </a:r>
            <a:r>
              <a:rPr lang="pt-PT" sz="1100" dirty="0"/>
              <a:t> </a:t>
            </a:r>
            <a:r>
              <a:rPr lang="pt-PT" sz="1100" dirty="0" err="1"/>
              <a:t>kind</a:t>
            </a:r>
            <a:r>
              <a:rPr lang="pt-PT" sz="1100" dirty="0"/>
              <a:t> </a:t>
            </a:r>
            <a:r>
              <a:rPr lang="pt-PT" sz="1100" dirty="0" err="1"/>
              <a:t>of</a:t>
            </a:r>
            <a:r>
              <a:rPr lang="pt-PT" sz="1100" dirty="0"/>
              <a:t> </a:t>
            </a:r>
            <a:r>
              <a:rPr lang="pt-PT" sz="1100" dirty="0" err="1"/>
              <a:t>works</a:t>
            </a:r>
            <a:r>
              <a:rPr lang="pt-PT" sz="1100" dirty="0"/>
              <a:t>.</a:t>
            </a:r>
          </a:p>
          <a:p>
            <a:pPr algn="just"/>
            <a:r>
              <a:rPr lang="pt-PT" sz="1100" dirty="0"/>
              <a:t>Associação Social Recreativa Juventude de Vila Fonche/Juventude </a:t>
            </a:r>
            <a:r>
              <a:rPr lang="pt-PT" sz="1100" dirty="0" err="1"/>
              <a:t>is</a:t>
            </a:r>
            <a:r>
              <a:rPr lang="pt-PT" sz="1100" dirty="0"/>
              <a:t> a </a:t>
            </a:r>
            <a:r>
              <a:rPr lang="pt-PT" sz="1100" dirty="0" err="1"/>
              <a:t>youth</a:t>
            </a:r>
            <a:r>
              <a:rPr lang="pt-PT" sz="1100" dirty="0"/>
              <a:t> </a:t>
            </a:r>
            <a:r>
              <a:rPr lang="pt-PT" sz="1100" dirty="0" err="1"/>
              <a:t>association</a:t>
            </a:r>
            <a:r>
              <a:rPr lang="pt-PT" sz="1100" dirty="0"/>
              <a:t> </a:t>
            </a:r>
            <a:r>
              <a:rPr lang="pt-PT" sz="1100" dirty="0" err="1"/>
              <a:t>that</a:t>
            </a:r>
            <a:r>
              <a:rPr lang="pt-PT" sz="1100" dirty="0"/>
              <a:t> </a:t>
            </a:r>
            <a:r>
              <a:rPr lang="pt-PT" sz="1100" dirty="0" err="1"/>
              <a:t>works</a:t>
            </a:r>
            <a:r>
              <a:rPr lang="pt-PT" sz="1100" dirty="0"/>
              <a:t> in </a:t>
            </a:r>
            <a:r>
              <a:rPr lang="pt-PT" sz="1100" dirty="0" err="1"/>
              <a:t>the</a:t>
            </a:r>
            <a:r>
              <a:rPr lang="pt-PT" sz="1100" dirty="0"/>
              <a:t> social </a:t>
            </a:r>
            <a:r>
              <a:rPr lang="pt-PT" sz="1100" dirty="0" err="1"/>
              <a:t>field</a:t>
            </a:r>
            <a:r>
              <a:rPr lang="pt-PT" sz="1100" dirty="0"/>
              <a:t> </a:t>
            </a:r>
            <a:r>
              <a:rPr lang="pt-PT" sz="1100" dirty="0" err="1"/>
              <a:t>and</a:t>
            </a:r>
            <a:r>
              <a:rPr lang="pt-PT" sz="1100" dirty="0"/>
              <a:t> as a clear target in </a:t>
            </a:r>
            <a:r>
              <a:rPr lang="pt-PT" sz="1100" dirty="0" err="1"/>
              <a:t>the</a:t>
            </a:r>
            <a:r>
              <a:rPr lang="pt-PT" sz="1100" dirty="0"/>
              <a:t> </a:t>
            </a:r>
            <a:r>
              <a:rPr lang="pt-PT" sz="1100" dirty="0" err="1"/>
              <a:t>work</a:t>
            </a:r>
            <a:r>
              <a:rPr lang="pt-PT" sz="1100" dirty="0"/>
              <a:t> </a:t>
            </a:r>
            <a:r>
              <a:rPr lang="pt-PT" sz="1100" dirty="0" err="1"/>
              <a:t>with</a:t>
            </a:r>
            <a:r>
              <a:rPr lang="pt-PT" sz="1100" dirty="0"/>
              <a:t> </a:t>
            </a:r>
            <a:r>
              <a:rPr lang="pt-PT" sz="1100" dirty="0" err="1"/>
              <a:t>children</a:t>
            </a:r>
            <a:r>
              <a:rPr lang="pt-PT" sz="1100" dirty="0"/>
              <a:t> </a:t>
            </a:r>
            <a:r>
              <a:rPr lang="pt-PT" sz="1100" dirty="0" err="1"/>
              <a:t>and</a:t>
            </a:r>
            <a:r>
              <a:rPr lang="pt-PT" sz="1100" dirty="0"/>
              <a:t> </a:t>
            </a:r>
            <a:r>
              <a:rPr lang="pt-PT" sz="1100" dirty="0" err="1"/>
              <a:t>young</a:t>
            </a:r>
            <a:r>
              <a:rPr lang="pt-PT" sz="1100" dirty="0"/>
              <a:t> </a:t>
            </a:r>
            <a:r>
              <a:rPr lang="pt-PT" sz="1100" dirty="0" err="1"/>
              <a:t>people</a:t>
            </a:r>
            <a:r>
              <a:rPr lang="pt-PT" sz="1100" dirty="0"/>
              <a:t>. </a:t>
            </a:r>
            <a:r>
              <a:rPr lang="pt-PT" sz="1100" dirty="0" err="1"/>
              <a:t>This</a:t>
            </a:r>
            <a:r>
              <a:rPr lang="pt-PT" sz="1100" dirty="0"/>
              <a:t> </a:t>
            </a:r>
            <a:r>
              <a:rPr lang="pt-PT" sz="1100" dirty="0" err="1"/>
              <a:t>organization</a:t>
            </a:r>
            <a:r>
              <a:rPr lang="pt-PT" sz="1100" dirty="0"/>
              <a:t> as a </a:t>
            </a:r>
            <a:r>
              <a:rPr lang="pt-PT" sz="1100" dirty="0" err="1"/>
              <a:t>kindergarten</a:t>
            </a:r>
            <a:r>
              <a:rPr lang="pt-PT" sz="1100" dirty="0"/>
              <a:t> </a:t>
            </a:r>
            <a:r>
              <a:rPr lang="pt-PT" sz="1100" dirty="0" err="1"/>
              <a:t>and</a:t>
            </a:r>
            <a:r>
              <a:rPr lang="pt-PT" sz="1100" dirty="0"/>
              <a:t> a Free Times </a:t>
            </a:r>
            <a:r>
              <a:rPr lang="pt-PT" sz="1100" dirty="0" err="1"/>
              <a:t>Activities</a:t>
            </a:r>
            <a:r>
              <a:rPr lang="pt-PT" sz="1100" dirty="0"/>
              <a:t> Centre, </a:t>
            </a:r>
            <a:r>
              <a:rPr lang="pt-PT" sz="1100" dirty="0" err="1"/>
              <a:t>Pousadinha</a:t>
            </a:r>
            <a:r>
              <a:rPr lang="pt-PT" sz="1100" dirty="0"/>
              <a:t> (</a:t>
            </a:r>
            <a:r>
              <a:rPr lang="pt-PT" sz="1100" dirty="0" err="1"/>
              <a:t>small</a:t>
            </a:r>
            <a:r>
              <a:rPr lang="pt-PT" sz="1100" dirty="0"/>
              <a:t> “</a:t>
            </a:r>
            <a:r>
              <a:rPr lang="pt-PT" sz="1100" dirty="0" err="1"/>
              <a:t>hostel</a:t>
            </a:r>
            <a:r>
              <a:rPr lang="pt-PT" sz="1100" dirty="0"/>
              <a:t>”), </a:t>
            </a:r>
            <a:r>
              <a:rPr lang="pt-PT" sz="1100" dirty="0" err="1"/>
              <a:t>develops</a:t>
            </a:r>
            <a:r>
              <a:rPr lang="pt-PT" sz="1100" dirty="0"/>
              <a:t> </a:t>
            </a:r>
            <a:r>
              <a:rPr lang="pt-PT" sz="1100" dirty="0" err="1"/>
              <a:t>activities</a:t>
            </a:r>
            <a:r>
              <a:rPr lang="pt-PT" sz="1100" dirty="0"/>
              <a:t> to </a:t>
            </a:r>
            <a:r>
              <a:rPr lang="pt-PT" sz="1100" dirty="0" err="1"/>
              <a:t>the</a:t>
            </a:r>
            <a:r>
              <a:rPr lang="pt-PT" sz="1100" dirty="0"/>
              <a:t> </a:t>
            </a:r>
            <a:r>
              <a:rPr lang="pt-PT" sz="1100" dirty="0" err="1"/>
              <a:t>community</a:t>
            </a:r>
            <a:r>
              <a:rPr lang="pt-PT" sz="1100" dirty="0"/>
              <a:t> </a:t>
            </a:r>
            <a:r>
              <a:rPr lang="pt-PT" sz="1100" dirty="0" err="1"/>
              <a:t>and</a:t>
            </a:r>
            <a:r>
              <a:rPr lang="pt-PT" sz="1100" dirty="0"/>
              <a:t> as a </a:t>
            </a:r>
            <a:r>
              <a:rPr lang="pt-PT" sz="1100" dirty="0" err="1"/>
              <a:t>great</a:t>
            </a:r>
            <a:r>
              <a:rPr lang="pt-PT" sz="1100" dirty="0"/>
              <a:t> </a:t>
            </a:r>
            <a:r>
              <a:rPr lang="pt-PT" sz="1100" dirty="0" err="1"/>
              <a:t>focus</a:t>
            </a:r>
            <a:r>
              <a:rPr lang="pt-PT" sz="1100" dirty="0"/>
              <a:t> </a:t>
            </a:r>
            <a:r>
              <a:rPr lang="pt-PT" sz="1100" dirty="0" err="1"/>
              <a:t>on</a:t>
            </a:r>
            <a:r>
              <a:rPr lang="pt-PT" sz="1100" dirty="0"/>
              <a:t> </a:t>
            </a:r>
            <a:r>
              <a:rPr lang="pt-PT" sz="1100" dirty="0" err="1"/>
              <a:t>the</a:t>
            </a:r>
            <a:r>
              <a:rPr lang="pt-PT" sz="1100" dirty="0"/>
              <a:t> </a:t>
            </a:r>
            <a:r>
              <a:rPr lang="pt-PT" sz="1100" dirty="0" err="1"/>
              <a:t>mobility</a:t>
            </a:r>
            <a:r>
              <a:rPr lang="pt-PT" sz="1100" dirty="0"/>
              <a:t> </a:t>
            </a:r>
            <a:r>
              <a:rPr lang="pt-PT" sz="1100" dirty="0" err="1"/>
              <a:t>programs</a:t>
            </a:r>
            <a:r>
              <a:rPr lang="pt-PT" sz="1100" dirty="0"/>
              <a:t> to </a:t>
            </a:r>
            <a:r>
              <a:rPr lang="pt-PT" sz="1100" dirty="0" err="1"/>
              <a:t>young</a:t>
            </a:r>
            <a:r>
              <a:rPr lang="pt-PT" sz="1100" dirty="0"/>
              <a:t> </a:t>
            </a:r>
            <a:r>
              <a:rPr lang="pt-PT" sz="1100" dirty="0" err="1"/>
              <a:t>people</a:t>
            </a:r>
            <a:r>
              <a:rPr lang="pt-PT" sz="1100" dirty="0"/>
              <a:t> </a:t>
            </a:r>
            <a:r>
              <a:rPr lang="pt-PT" sz="1100" dirty="0" err="1"/>
              <a:t>trough</a:t>
            </a:r>
            <a:r>
              <a:rPr lang="pt-PT" sz="1100" dirty="0"/>
              <a:t> Erasmus+ </a:t>
            </a:r>
            <a:r>
              <a:rPr lang="pt-PT" sz="1100" dirty="0" err="1"/>
              <a:t>and</a:t>
            </a:r>
            <a:r>
              <a:rPr lang="pt-PT" sz="1100" dirty="0"/>
              <a:t> </a:t>
            </a:r>
            <a:r>
              <a:rPr lang="pt-PT" sz="1100" dirty="0" err="1"/>
              <a:t>other</a:t>
            </a:r>
            <a:r>
              <a:rPr lang="pt-PT" sz="1100" dirty="0"/>
              <a:t> </a:t>
            </a:r>
            <a:r>
              <a:rPr lang="pt-PT" sz="1100" dirty="0" err="1"/>
              <a:t>national</a:t>
            </a:r>
            <a:r>
              <a:rPr lang="pt-PT" sz="1100" dirty="0"/>
              <a:t>/</a:t>
            </a:r>
            <a:r>
              <a:rPr lang="pt-PT" sz="1100" dirty="0" err="1"/>
              <a:t>international</a:t>
            </a:r>
            <a:r>
              <a:rPr lang="pt-PT" sz="1100" dirty="0"/>
              <a:t> </a:t>
            </a:r>
            <a:r>
              <a:rPr lang="pt-PT" sz="1100" dirty="0" err="1"/>
              <a:t>programmes</a:t>
            </a:r>
            <a:r>
              <a:rPr lang="pt-PT" sz="1100" dirty="0"/>
              <a:t>.</a:t>
            </a:r>
          </a:p>
          <a:p>
            <a:pPr algn="just"/>
            <a:r>
              <a:rPr lang="pt-PT" sz="1100" dirty="0" err="1"/>
              <a:t>After</a:t>
            </a:r>
            <a:r>
              <a:rPr lang="pt-PT" sz="1100" dirty="0"/>
              <a:t> </a:t>
            </a:r>
            <a:r>
              <a:rPr lang="pt-PT" sz="1100" dirty="0" err="1"/>
              <a:t>the</a:t>
            </a:r>
            <a:r>
              <a:rPr lang="pt-PT" sz="1100" dirty="0"/>
              <a:t> </a:t>
            </a:r>
            <a:r>
              <a:rPr lang="pt-PT" sz="1100" dirty="0" err="1"/>
              <a:t>visits</a:t>
            </a:r>
            <a:r>
              <a:rPr lang="pt-PT" sz="1100" dirty="0"/>
              <a:t> </a:t>
            </a:r>
            <a:r>
              <a:rPr lang="pt-PT" sz="1100" dirty="0" err="1"/>
              <a:t>that</a:t>
            </a:r>
            <a:r>
              <a:rPr lang="pt-PT" sz="1100" dirty="0"/>
              <a:t> </a:t>
            </a:r>
            <a:r>
              <a:rPr lang="pt-PT" sz="1100" dirty="0" err="1"/>
              <a:t>allow</a:t>
            </a:r>
            <a:r>
              <a:rPr lang="pt-PT" sz="1100" dirty="0"/>
              <a:t> </a:t>
            </a:r>
            <a:r>
              <a:rPr lang="pt-PT" sz="1100" dirty="0" err="1"/>
              <a:t>the</a:t>
            </a:r>
            <a:r>
              <a:rPr lang="pt-PT" sz="1100" dirty="0"/>
              <a:t> </a:t>
            </a:r>
            <a:r>
              <a:rPr lang="pt-PT" sz="1100" dirty="0" err="1"/>
              <a:t>participants</a:t>
            </a:r>
            <a:r>
              <a:rPr lang="pt-PT" sz="1100" dirty="0"/>
              <a:t> to </a:t>
            </a:r>
            <a:r>
              <a:rPr lang="pt-PT" sz="1100" dirty="0" err="1"/>
              <a:t>have</a:t>
            </a:r>
            <a:r>
              <a:rPr lang="pt-PT" sz="1100" dirty="0"/>
              <a:t> a more clear </a:t>
            </a:r>
            <a:r>
              <a:rPr lang="pt-PT" sz="1100" dirty="0" err="1"/>
              <a:t>idea</a:t>
            </a:r>
            <a:r>
              <a:rPr lang="pt-PT" sz="1100" dirty="0"/>
              <a:t> </a:t>
            </a:r>
            <a:r>
              <a:rPr lang="pt-PT" sz="1100" dirty="0" err="1"/>
              <a:t>about</a:t>
            </a:r>
            <a:r>
              <a:rPr lang="pt-PT" sz="1100" dirty="0"/>
              <a:t> </a:t>
            </a:r>
            <a:r>
              <a:rPr lang="pt-PT" sz="1100" dirty="0" err="1"/>
              <a:t>the</a:t>
            </a:r>
            <a:r>
              <a:rPr lang="pt-PT" sz="1100" dirty="0"/>
              <a:t> </a:t>
            </a:r>
            <a:r>
              <a:rPr lang="pt-PT" sz="1100" dirty="0" err="1"/>
              <a:t>reality</a:t>
            </a:r>
            <a:r>
              <a:rPr lang="pt-PT" sz="1100" dirty="0"/>
              <a:t> </a:t>
            </a:r>
            <a:r>
              <a:rPr lang="pt-PT" sz="1100" dirty="0" err="1"/>
              <a:t>of</a:t>
            </a:r>
            <a:r>
              <a:rPr lang="pt-PT" sz="1100" dirty="0"/>
              <a:t> Arcos de Valdevez, </a:t>
            </a:r>
            <a:r>
              <a:rPr lang="pt-PT" sz="1100" dirty="0" err="1"/>
              <a:t>it</a:t>
            </a:r>
            <a:r>
              <a:rPr lang="pt-PT" sz="1100" dirty="0"/>
              <a:t> </a:t>
            </a:r>
            <a:r>
              <a:rPr lang="pt-PT" sz="1100" dirty="0" err="1"/>
              <a:t>was</a:t>
            </a:r>
            <a:r>
              <a:rPr lang="pt-PT" sz="1100" dirty="0"/>
              <a:t> time to </a:t>
            </a:r>
            <a:r>
              <a:rPr lang="pt-PT" sz="1100" dirty="0" err="1"/>
              <a:t>return</a:t>
            </a:r>
            <a:r>
              <a:rPr lang="pt-PT" sz="1100" dirty="0"/>
              <a:t> to </a:t>
            </a:r>
            <a:r>
              <a:rPr lang="pt-PT" sz="1100" dirty="0" err="1"/>
              <a:t>the</a:t>
            </a:r>
            <a:r>
              <a:rPr lang="pt-PT" sz="1100" dirty="0"/>
              <a:t> </a:t>
            </a:r>
            <a:r>
              <a:rPr lang="pt-PT" sz="1100" dirty="0" err="1"/>
              <a:t>work</a:t>
            </a:r>
            <a:r>
              <a:rPr lang="pt-PT" sz="1100" dirty="0"/>
              <a:t> </a:t>
            </a:r>
            <a:r>
              <a:rPr lang="pt-PT" sz="1100" dirty="0" err="1"/>
              <a:t>and</a:t>
            </a:r>
            <a:r>
              <a:rPr lang="pt-PT" sz="1100" dirty="0"/>
              <a:t> </a:t>
            </a:r>
            <a:r>
              <a:rPr lang="pt-PT" sz="1100" dirty="0" err="1"/>
              <a:t>focus</a:t>
            </a:r>
            <a:r>
              <a:rPr lang="pt-PT" sz="1100" dirty="0"/>
              <a:t> </a:t>
            </a:r>
            <a:r>
              <a:rPr lang="pt-PT" sz="1100" dirty="0" err="1"/>
              <a:t>on</a:t>
            </a:r>
            <a:r>
              <a:rPr lang="pt-PT" sz="1100" dirty="0"/>
              <a:t> more </a:t>
            </a:r>
            <a:r>
              <a:rPr lang="pt-PT" sz="1100" dirty="0" err="1"/>
              <a:t>organizational</a:t>
            </a:r>
            <a:r>
              <a:rPr lang="pt-PT" sz="1100" dirty="0"/>
              <a:t> </a:t>
            </a:r>
            <a:r>
              <a:rPr lang="pt-PT" sz="1100" dirty="0" err="1"/>
              <a:t>parts</a:t>
            </a:r>
            <a:r>
              <a:rPr lang="pt-PT" sz="1100" dirty="0"/>
              <a:t> </a:t>
            </a:r>
            <a:r>
              <a:rPr lang="pt-PT" sz="1100" dirty="0" err="1"/>
              <a:t>of</a:t>
            </a:r>
            <a:r>
              <a:rPr lang="pt-PT" sz="1100" dirty="0"/>
              <a:t> </a:t>
            </a:r>
            <a:r>
              <a:rPr lang="pt-PT" sz="1100" dirty="0" err="1"/>
              <a:t>the</a:t>
            </a:r>
            <a:r>
              <a:rPr lang="pt-PT" sz="1100" dirty="0"/>
              <a:t> </a:t>
            </a:r>
            <a:r>
              <a:rPr lang="pt-PT" sz="1100" dirty="0" err="1"/>
              <a:t>project</a:t>
            </a:r>
            <a:r>
              <a:rPr lang="pt-PT" sz="1100" dirty="0"/>
              <a:t> </a:t>
            </a:r>
            <a:r>
              <a:rPr lang="pt-PT" sz="1100" dirty="0" err="1"/>
              <a:t>and</a:t>
            </a:r>
            <a:r>
              <a:rPr lang="pt-PT" sz="1100" dirty="0"/>
              <a:t> </a:t>
            </a:r>
            <a:r>
              <a:rPr lang="pt-PT" sz="1100" dirty="0" err="1"/>
              <a:t>also</a:t>
            </a:r>
            <a:r>
              <a:rPr lang="pt-PT" sz="1100" dirty="0"/>
              <a:t> to </a:t>
            </a:r>
            <a:r>
              <a:rPr lang="pt-PT" sz="1100" dirty="0" err="1"/>
              <a:t>proceed</a:t>
            </a:r>
            <a:r>
              <a:rPr lang="pt-PT" sz="1100" dirty="0"/>
              <a:t> </a:t>
            </a:r>
            <a:r>
              <a:rPr lang="pt-PT" sz="1100" dirty="0" err="1"/>
              <a:t>with</a:t>
            </a:r>
            <a:r>
              <a:rPr lang="pt-PT" sz="1100" dirty="0"/>
              <a:t> </a:t>
            </a:r>
            <a:r>
              <a:rPr lang="pt-PT" sz="1100" dirty="0" err="1"/>
              <a:t>clarifications</a:t>
            </a:r>
            <a:r>
              <a:rPr lang="pt-PT" sz="1100" dirty="0"/>
              <a:t> </a:t>
            </a:r>
            <a:r>
              <a:rPr lang="pt-PT" sz="1100" dirty="0" err="1"/>
              <a:t>about</a:t>
            </a:r>
            <a:r>
              <a:rPr lang="pt-PT" sz="1100" dirty="0"/>
              <a:t> </a:t>
            </a:r>
            <a:r>
              <a:rPr lang="pt-PT" sz="1100" dirty="0" err="1"/>
              <a:t>the</a:t>
            </a:r>
            <a:r>
              <a:rPr lang="pt-PT" sz="1100" dirty="0"/>
              <a:t> </a:t>
            </a:r>
            <a:r>
              <a:rPr lang="pt-PT" sz="1100" dirty="0" err="1"/>
              <a:t>way</a:t>
            </a:r>
            <a:r>
              <a:rPr lang="pt-PT" sz="1100" dirty="0"/>
              <a:t> </a:t>
            </a:r>
            <a:r>
              <a:rPr lang="pt-PT" sz="1100" dirty="0" err="1"/>
              <a:t>things</a:t>
            </a:r>
            <a:r>
              <a:rPr lang="pt-PT" sz="1100" dirty="0"/>
              <a:t> </a:t>
            </a:r>
            <a:r>
              <a:rPr lang="pt-PT" sz="1100" dirty="0" err="1"/>
              <a:t>should</a:t>
            </a:r>
            <a:r>
              <a:rPr lang="pt-PT" sz="1100" dirty="0"/>
              <a:t> </a:t>
            </a:r>
            <a:r>
              <a:rPr lang="pt-PT" sz="1100" dirty="0" err="1"/>
              <a:t>be</a:t>
            </a:r>
            <a:r>
              <a:rPr lang="pt-PT" sz="1100" dirty="0"/>
              <a:t> </a:t>
            </a:r>
            <a:r>
              <a:rPr lang="pt-PT" sz="1100" dirty="0" err="1"/>
              <a:t>done</a:t>
            </a:r>
            <a:r>
              <a:rPr lang="pt-PT" sz="1100" dirty="0"/>
              <a:t> </a:t>
            </a:r>
            <a:r>
              <a:rPr lang="pt-PT" sz="1100" dirty="0" err="1"/>
              <a:t>and</a:t>
            </a:r>
            <a:r>
              <a:rPr lang="pt-PT" sz="1100" dirty="0"/>
              <a:t> </a:t>
            </a:r>
            <a:r>
              <a:rPr lang="pt-PT" sz="1100" dirty="0" err="1"/>
              <a:t>communicated</a:t>
            </a:r>
            <a:r>
              <a:rPr lang="pt-PT" sz="1100" dirty="0"/>
              <a:t>, spread </a:t>
            </a:r>
            <a:r>
              <a:rPr lang="pt-PT" sz="1100" dirty="0" err="1"/>
              <a:t>among</a:t>
            </a:r>
            <a:r>
              <a:rPr lang="pt-PT" sz="1100" dirty="0"/>
              <a:t> </a:t>
            </a:r>
            <a:r>
              <a:rPr lang="pt-PT" sz="1100" dirty="0" err="1"/>
              <a:t>partners</a:t>
            </a:r>
            <a:r>
              <a:rPr lang="pt-PT" sz="1100" dirty="0"/>
              <a:t> </a:t>
            </a:r>
            <a:r>
              <a:rPr lang="pt-PT" sz="1100" dirty="0" err="1"/>
              <a:t>and</a:t>
            </a:r>
            <a:r>
              <a:rPr lang="pt-PT" sz="1100" dirty="0"/>
              <a:t> in </a:t>
            </a:r>
            <a:r>
              <a:rPr lang="pt-PT" sz="1100" dirty="0" err="1"/>
              <a:t>the</a:t>
            </a:r>
            <a:r>
              <a:rPr lang="pt-PT" sz="1100" dirty="0"/>
              <a:t> local </a:t>
            </a:r>
            <a:r>
              <a:rPr lang="pt-PT" sz="1100" dirty="0" err="1"/>
              <a:t>communities</a:t>
            </a:r>
            <a:r>
              <a:rPr lang="pt-PT" sz="1100" dirty="0"/>
              <a:t>, </a:t>
            </a:r>
            <a:r>
              <a:rPr lang="pt-PT" sz="1100" dirty="0" err="1"/>
              <a:t>and</a:t>
            </a:r>
            <a:r>
              <a:rPr lang="pt-PT" sz="1100" dirty="0"/>
              <a:t> </a:t>
            </a:r>
            <a:r>
              <a:rPr lang="pt-PT" sz="1100" dirty="0" err="1"/>
              <a:t>also</a:t>
            </a:r>
            <a:r>
              <a:rPr lang="pt-PT" sz="1100" dirty="0"/>
              <a:t> </a:t>
            </a:r>
            <a:r>
              <a:rPr lang="pt-PT" sz="1100" dirty="0" err="1"/>
              <a:t>about</a:t>
            </a:r>
            <a:r>
              <a:rPr lang="pt-PT" sz="1100" dirty="0"/>
              <a:t> dates, budget </a:t>
            </a:r>
            <a:r>
              <a:rPr lang="pt-PT" sz="1100" dirty="0" err="1"/>
              <a:t>and</a:t>
            </a:r>
            <a:r>
              <a:rPr lang="pt-PT" sz="1100" dirty="0"/>
              <a:t> </a:t>
            </a:r>
            <a:r>
              <a:rPr lang="pt-PT" sz="1100" dirty="0" err="1"/>
              <a:t>all</a:t>
            </a:r>
            <a:r>
              <a:rPr lang="pt-PT" sz="1100" dirty="0"/>
              <a:t> </a:t>
            </a:r>
            <a:r>
              <a:rPr lang="pt-PT" sz="1100" dirty="0" err="1"/>
              <a:t>the</a:t>
            </a:r>
            <a:r>
              <a:rPr lang="pt-PT" sz="1100" dirty="0"/>
              <a:t> </a:t>
            </a:r>
            <a:r>
              <a:rPr lang="pt-PT" sz="1100" dirty="0" err="1"/>
              <a:t>logistical</a:t>
            </a:r>
            <a:r>
              <a:rPr lang="pt-PT" sz="1100" dirty="0"/>
              <a:t> </a:t>
            </a:r>
            <a:r>
              <a:rPr lang="pt-PT" sz="1100" dirty="0" err="1"/>
              <a:t>information</a:t>
            </a:r>
            <a:r>
              <a:rPr lang="pt-PT" sz="1100" dirty="0"/>
              <a:t>/</a:t>
            </a:r>
            <a:r>
              <a:rPr lang="pt-PT" sz="1100" dirty="0" err="1"/>
              <a:t>clarification</a:t>
            </a:r>
            <a:r>
              <a:rPr lang="pt-PT" sz="1100" dirty="0"/>
              <a:t> </a:t>
            </a:r>
            <a:r>
              <a:rPr lang="pt-PT" sz="1100" dirty="0" err="1"/>
              <a:t>that</a:t>
            </a:r>
            <a:r>
              <a:rPr lang="pt-PT" sz="1100" dirty="0"/>
              <a:t> </a:t>
            </a:r>
            <a:r>
              <a:rPr lang="pt-PT" sz="1100" dirty="0" err="1"/>
              <a:t>was</a:t>
            </a:r>
            <a:r>
              <a:rPr lang="pt-PT" sz="1100" dirty="0"/>
              <a:t> </a:t>
            </a:r>
            <a:r>
              <a:rPr lang="pt-PT" sz="1100" dirty="0" err="1"/>
              <a:t>necessary</a:t>
            </a:r>
            <a:r>
              <a:rPr lang="pt-PT" sz="1100" dirty="0"/>
              <a:t>.</a:t>
            </a:r>
          </a:p>
          <a:p>
            <a:pPr algn="just"/>
            <a:r>
              <a:rPr lang="pt-PT" sz="1100" dirty="0" err="1"/>
              <a:t>This</a:t>
            </a:r>
            <a:r>
              <a:rPr lang="pt-PT" sz="1100" dirty="0"/>
              <a:t> meeting </a:t>
            </a:r>
            <a:r>
              <a:rPr lang="pt-PT" sz="1100" dirty="0" err="1"/>
              <a:t>setup</a:t>
            </a:r>
            <a:r>
              <a:rPr lang="pt-PT" sz="1100" dirty="0"/>
              <a:t> </a:t>
            </a:r>
            <a:r>
              <a:rPr lang="pt-PT" sz="1100" dirty="0" err="1"/>
              <a:t>strong</a:t>
            </a:r>
            <a:r>
              <a:rPr lang="pt-PT" sz="1100" dirty="0"/>
              <a:t> bases </a:t>
            </a:r>
            <a:r>
              <a:rPr lang="pt-PT" sz="1100" dirty="0" err="1"/>
              <a:t>of</a:t>
            </a:r>
            <a:r>
              <a:rPr lang="pt-PT" sz="1100" dirty="0"/>
              <a:t> </a:t>
            </a:r>
            <a:r>
              <a:rPr lang="pt-PT" sz="1100" dirty="0" err="1"/>
              <a:t>work</a:t>
            </a:r>
            <a:r>
              <a:rPr lang="pt-PT" sz="1100" dirty="0"/>
              <a:t> </a:t>
            </a:r>
            <a:r>
              <a:rPr lang="pt-PT" sz="1100" dirty="0" err="1"/>
              <a:t>that</a:t>
            </a:r>
            <a:r>
              <a:rPr lang="pt-PT" sz="1100" dirty="0"/>
              <a:t> </a:t>
            </a:r>
            <a:r>
              <a:rPr lang="pt-PT" sz="1100" dirty="0" err="1"/>
              <a:t>I’m</a:t>
            </a:r>
            <a:r>
              <a:rPr lang="pt-PT" sz="1100" dirty="0"/>
              <a:t> </a:t>
            </a:r>
            <a:r>
              <a:rPr lang="pt-PT" sz="1100" dirty="0" err="1"/>
              <a:t>pretty</a:t>
            </a:r>
            <a:r>
              <a:rPr lang="pt-PT" sz="1100" dirty="0"/>
              <a:t> </a:t>
            </a:r>
            <a:r>
              <a:rPr lang="pt-PT" sz="1100" dirty="0" err="1"/>
              <a:t>sure</a:t>
            </a:r>
            <a:r>
              <a:rPr lang="pt-PT" sz="1100" dirty="0"/>
              <a:t> </a:t>
            </a:r>
            <a:r>
              <a:rPr lang="pt-PT" sz="1100" dirty="0" err="1"/>
              <a:t>will</a:t>
            </a:r>
            <a:r>
              <a:rPr lang="pt-PT" sz="1100" dirty="0"/>
              <a:t> </a:t>
            </a:r>
            <a:r>
              <a:rPr lang="pt-PT" sz="1100" dirty="0" err="1"/>
              <a:t>make</a:t>
            </a:r>
            <a:r>
              <a:rPr lang="pt-PT" sz="1100" dirty="0"/>
              <a:t> </a:t>
            </a:r>
            <a:r>
              <a:rPr lang="pt-PT" sz="1100" dirty="0" err="1"/>
              <a:t>this</a:t>
            </a:r>
            <a:r>
              <a:rPr lang="pt-PT" sz="1100" dirty="0"/>
              <a:t> a </a:t>
            </a:r>
            <a:r>
              <a:rPr lang="pt-PT" sz="1100" dirty="0" err="1"/>
              <a:t>really</a:t>
            </a:r>
            <a:r>
              <a:rPr lang="pt-PT" sz="1100" dirty="0"/>
              <a:t> </a:t>
            </a:r>
            <a:r>
              <a:rPr lang="pt-PT" sz="1100" dirty="0" err="1"/>
              <a:t>successful</a:t>
            </a:r>
            <a:r>
              <a:rPr lang="pt-PT" sz="1100" dirty="0"/>
              <a:t> </a:t>
            </a:r>
            <a:r>
              <a:rPr lang="pt-PT" sz="1100" dirty="0" err="1"/>
              <a:t>project</a:t>
            </a:r>
            <a:r>
              <a:rPr lang="pt-PT" sz="1100" dirty="0"/>
              <a:t> in </a:t>
            </a:r>
            <a:r>
              <a:rPr lang="pt-PT" sz="1100" dirty="0" err="1"/>
              <a:t>each</a:t>
            </a:r>
            <a:r>
              <a:rPr lang="pt-PT" sz="1100" dirty="0"/>
              <a:t> </a:t>
            </a:r>
            <a:r>
              <a:rPr lang="pt-PT" sz="1100" dirty="0" err="1"/>
              <a:t>all</a:t>
            </a:r>
            <a:r>
              <a:rPr lang="pt-PT" sz="1100" dirty="0"/>
              <a:t> </a:t>
            </a:r>
            <a:r>
              <a:rPr lang="pt-PT" sz="1100" dirty="0" err="1"/>
              <a:t>the</a:t>
            </a:r>
            <a:r>
              <a:rPr lang="pt-PT" sz="1100" dirty="0"/>
              <a:t> </a:t>
            </a:r>
            <a:r>
              <a:rPr lang="pt-PT" sz="1100" dirty="0" err="1"/>
              <a:t>partners</a:t>
            </a:r>
            <a:r>
              <a:rPr lang="pt-PT" sz="1100" dirty="0"/>
              <a:t> can </a:t>
            </a:r>
            <a:r>
              <a:rPr lang="pt-PT" sz="1100" dirty="0" err="1"/>
              <a:t>be</a:t>
            </a:r>
            <a:r>
              <a:rPr lang="pt-PT" sz="1100" dirty="0"/>
              <a:t> </a:t>
            </a:r>
            <a:r>
              <a:rPr lang="pt-PT" sz="1100" dirty="0" err="1"/>
              <a:t>really</a:t>
            </a:r>
            <a:r>
              <a:rPr lang="pt-PT" sz="1100" dirty="0"/>
              <a:t> </a:t>
            </a:r>
            <a:r>
              <a:rPr lang="pt-PT" sz="1100" dirty="0" err="1"/>
              <a:t>and</a:t>
            </a:r>
            <a:r>
              <a:rPr lang="pt-PT" sz="1100" dirty="0"/>
              <a:t> </a:t>
            </a:r>
            <a:r>
              <a:rPr lang="pt-PT" sz="1100" dirty="0" err="1"/>
              <a:t>actively</a:t>
            </a:r>
            <a:r>
              <a:rPr lang="pt-PT" sz="1100" dirty="0"/>
              <a:t> </a:t>
            </a:r>
            <a:r>
              <a:rPr lang="pt-PT" sz="1100" dirty="0" err="1"/>
              <a:t>involved</a:t>
            </a:r>
            <a:r>
              <a:rPr lang="pt-PT" sz="1100" dirty="0"/>
              <a:t> </a:t>
            </a:r>
            <a:r>
              <a:rPr lang="pt-PT" sz="1100" dirty="0" err="1"/>
              <a:t>and</a:t>
            </a:r>
            <a:r>
              <a:rPr lang="pt-PT" sz="1100" dirty="0"/>
              <a:t>, </a:t>
            </a:r>
            <a:r>
              <a:rPr lang="pt-PT" sz="1100" dirty="0" err="1"/>
              <a:t>above</a:t>
            </a:r>
            <a:r>
              <a:rPr lang="pt-PT" sz="1100" dirty="0"/>
              <a:t> </a:t>
            </a:r>
            <a:r>
              <a:rPr lang="pt-PT" sz="1100" dirty="0" err="1"/>
              <a:t>all</a:t>
            </a:r>
            <a:r>
              <a:rPr lang="pt-PT" sz="1100" dirty="0"/>
              <a:t>, </a:t>
            </a:r>
            <a:r>
              <a:rPr lang="pt-PT" sz="1100" dirty="0" err="1"/>
              <a:t>that</a:t>
            </a:r>
            <a:r>
              <a:rPr lang="pt-PT" sz="1100" dirty="0"/>
              <a:t> </a:t>
            </a:r>
            <a:r>
              <a:rPr lang="pt-PT" sz="1100" dirty="0" err="1"/>
              <a:t>the</a:t>
            </a:r>
            <a:r>
              <a:rPr lang="pt-PT" sz="1100" dirty="0"/>
              <a:t> local </a:t>
            </a:r>
            <a:r>
              <a:rPr lang="pt-PT" sz="1100" dirty="0" err="1"/>
              <a:t>communities</a:t>
            </a:r>
            <a:r>
              <a:rPr lang="pt-PT" sz="1100" dirty="0"/>
              <a:t> </a:t>
            </a:r>
            <a:r>
              <a:rPr lang="pt-PT" sz="1100" dirty="0" err="1"/>
              <a:t>will</a:t>
            </a:r>
            <a:r>
              <a:rPr lang="pt-PT" sz="1100" dirty="0"/>
              <a:t> </a:t>
            </a:r>
            <a:r>
              <a:rPr lang="pt-PT" sz="1100" dirty="0" err="1"/>
              <a:t>be</a:t>
            </a:r>
            <a:r>
              <a:rPr lang="pt-PT" sz="1100" dirty="0"/>
              <a:t> </a:t>
            </a:r>
            <a:r>
              <a:rPr lang="pt-PT" sz="1100" dirty="0" err="1"/>
              <a:t>able</a:t>
            </a:r>
            <a:r>
              <a:rPr lang="pt-PT" sz="1100" dirty="0"/>
              <a:t> to </a:t>
            </a:r>
            <a:r>
              <a:rPr lang="pt-PT" sz="1100" dirty="0" err="1"/>
              <a:t>benefit</a:t>
            </a:r>
            <a:r>
              <a:rPr lang="pt-PT" sz="1100" dirty="0"/>
              <a:t> </a:t>
            </a:r>
            <a:r>
              <a:rPr lang="pt-PT" sz="1100" dirty="0" err="1"/>
              <a:t>from</a:t>
            </a:r>
            <a:r>
              <a:rPr lang="pt-PT" sz="1100" dirty="0"/>
              <a:t> in </a:t>
            </a:r>
            <a:r>
              <a:rPr lang="pt-PT" sz="1100" dirty="0" err="1"/>
              <a:t>the</a:t>
            </a:r>
            <a:r>
              <a:rPr lang="pt-PT" sz="1100" dirty="0"/>
              <a:t> </a:t>
            </a:r>
            <a:r>
              <a:rPr lang="pt-PT" sz="1100" dirty="0" err="1"/>
              <a:t>form</a:t>
            </a:r>
            <a:r>
              <a:rPr lang="pt-PT" sz="1100" dirty="0"/>
              <a:t> </a:t>
            </a:r>
            <a:r>
              <a:rPr lang="pt-PT" sz="1100" dirty="0" err="1"/>
              <a:t>of</a:t>
            </a:r>
            <a:r>
              <a:rPr lang="pt-PT" sz="1100" dirty="0"/>
              <a:t> </a:t>
            </a:r>
            <a:r>
              <a:rPr lang="pt-PT" sz="1100" dirty="0" err="1"/>
              <a:t>volunteer</a:t>
            </a:r>
            <a:r>
              <a:rPr lang="pt-PT" sz="1100" dirty="0"/>
              <a:t> </a:t>
            </a:r>
            <a:r>
              <a:rPr lang="pt-PT" sz="1100" dirty="0" err="1"/>
              <a:t>activities</a:t>
            </a:r>
            <a:r>
              <a:rPr lang="pt-PT" sz="1100" dirty="0"/>
              <a:t> </a:t>
            </a:r>
            <a:r>
              <a:rPr lang="pt-PT" sz="1100" dirty="0" err="1"/>
              <a:t>and</a:t>
            </a:r>
            <a:r>
              <a:rPr lang="pt-PT" sz="1100" dirty="0"/>
              <a:t> </a:t>
            </a:r>
            <a:r>
              <a:rPr lang="pt-PT" sz="1100" dirty="0" err="1"/>
              <a:t>capacitation</a:t>
            </a:r>
            <a:r>
              <a:rPr lang="pt-PT" sz="1100" dirty="0"/>
              <a:t> to </a:t>
            </a:r>
            <a:r>
              <a:rPr lang="pt-PT" sz="1100" dirty="0" err="1"/>
              <a:t>action</a:t>
            </a:r>
            <a:r>
              <a:rPr lang="pt-PT" sz="1100" dirty="0"/>
              <a:t>.</a:t>
            </a:r>
          </a:p>
        </p:txBody>
      </p:sp>
    </p:spTree>
    <p:extLst>
      <p:ext uri="{BB962C8B-B14F-4D97-AF65-F5344CB8AC3E}">
        <p14:creationId xmlns:p14="http://schemas.microsoft.com/office/powerpoint/2010/main" val="112067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25470"/>
          </a:xfrm>
          <a:solidFill>
            <a:schemeClr val="accent5"/>
          </a:solidFill>
        </p:spPr>
        <p:txBody>
          <a:bodyPr>
            <a:normAutofit fontScale="90000"/>
          </a:bodyPr>
          <a:lstStyle/>
          <a:p>
            <a:r>
              <a:rPr lang="pt-PT" dirty="0"/>
              <a:t>Arcos de Valdevez</a:t>
            </a:r>
          </a:p>
        </p:txBody>
      </p:sp>
      <p:graphicFrame>
        <p:nvGraphicFramePr>
          <p:cNvPr id="4" name="Tabela 3"/>
          <p:cNvGraphicFramePr>
            <a:graphicFrameLocks noGrp="1"/>
          </p:cNvGraphicFramePr>
          <p:nvPr>
            <p:extLst>
              <p:ext uri="{D42A27DB-BD31-4B8C-83A1-F6EECF244321}">
                <p14:modId xmlns:p14="http://schemas.microsoft.com/office/powerpoint/2010/main" val="1400974988"/>
              </p:ext>
            </p:extLst>
          </p:nvPr>
        </p:nvGraphicFramePr>
        <p:xfrm>
          <a:off x="500034" y="1785926"/>
          <a:ext cx="7643866" cy="1427050"/>
        </p:xfrm>
        <a:graphic>
          <a:graphicData uri="http://schemas.openxmlformats.org/drawingml/2006/table">
            <a:tbl>
              <a:tblPr/>
              <a:tblGrid>
                <a:gridCol w="1414171">
                  <a:extLst>
                    <a:ext uri="{9D8B030D-6E8A-4147-A177-3AD203B41FA5}">
                      <a16:colId xmlns:a16="http://schemas.microsoft.com/office/drawing/2014/main" val="20000"/>
                    </a:ext>
                  </a:extLst>
                </a:gridCol>
                <a:gridCol w="3324744">
                  <a:extLst>
                    <a:ext uri="{9D8B030D-6E8A-4147-A177-3AD203B41FA5}">
                      <a16:colId xmlns:a16="http://schemas.microsoft.com/office/drawing/2014/main" val="20001"/>
                    </a:ext>
                  </a:extLst>
                </a:gridCol>
                <a:gridCol w="2904951">
                  <a:extLst>
                    <a:ext uri="{9D8B030D-6E8A-4147-A177-3AD203B41FA5}">
                      <a16:colId xmlns:a16="http://schemas.microsoft.com/office/drawing/2014/main" val="20002"/>
                    </a:ext>
                  </a:extLst>
                </a:gridCol>
              </a:tblGrid>
              <a:tr h="184706">
                <a:tc>
                  <a:txBody>
                    <a:bodyPr/>
                    <a:lstStyle/>
                    <a:p>
                      <a:pPr algn="ctr">
                        <a:spcAft>
                          <a:spcPts val="0"/>
                        </a:spcAft>
                      </a:pP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a:latin typeface="Calibri"/>
                          <a:ea typeface="Calibri"/>
                          <a:cs typeface="Times New Roman"/>
                        </a:rPr>
                        <a:t>1</a:t>
                      </a:r>
                      <a:r>
                        <a:rPr lang="en-GB" sz="1100" b="1" baseline="30000" dirty="0">
                          <a:latin typeface="Calibri"/>
                          <a:ea typeface="Calibri"/>
                          <a:cs typeface="Times New Roman"/>
                        </a:rPr>
                        <a:t>ST</a:t>
                      </a:r>
                      <a:r>
                        <a:rPr lang="en-GB" sz="1100" b="1" dirty="0">
                          <a:latin typeface="Calibri"/>
                          <a:ea typeface="Calibri"/>
                          <a:cs typeface="Times New Roman"/>
                        </a:rPr>
                        <a:t> JANUARY 2019</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a:latin typeface="+mn-lt"/>
                          <a:ea typeface="Calibri"/>
                          <a:cs typeface="Times New Roman"/>
                        </a:rPr>
                        <a:t>20</a:t>
                      </a:r>
                      <a:r>
                        <a:rPr lang="en-GB" sz="1100" b="1" baseline="30000" dirty="0">
                          <a:latin typeface="+mn-lt"/>
                          <a:ea typeface="Calibri"/>
                          <a:cs typeface="Times New Roman"/>
                        </a:rPr>
                        <a:t>th</a:t>
                      </a:r>
                      <a:r>
                        <a:rPr lang="en-GB" sz="1100" b="1" baseline="0" dirty="0">
                          <a:latin typeface="+mn-lt"/>
                          <a:ea typeface="Calibri"/>
                          <a:cs typeface="Times New Roman"/>
                        </a:rPr>
                        <a:t> JANUARY</a:t>
                      </a:r>
                      <a:r>
                        <a:rPr lang="en-GB" sz="1100" b="1" dirty="0">
                          <a:latin typeface="+mn-lt"/>
                          <a:ea typeface="Calibri"/>
                          <a:cs typeface="Times New Roman"/>
                        </a:rPr>
                        <a:t> 2020</a:t>
                      </a:r>
                      <a:endParaRPr lang="pt-PT" sz="1100" dirty="0">
                        <a:latin typeface="+mn-lt"/>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42344">
                <a:tc>
                  <a:txBody>
                    <a:bodyPr/>
                    <a:lstStyle/>
                    <a:p>
                      <a:pPr algn="just">
                        <a:spcAft>
                          <a:spcPts val="0"/>
                        </a:spcAft>
                      </a:pPr>
                      <a:r>
                        <a:rPr lang="en-GB" sz="1100" b="1" dirty="0">
                          <a:latin typeface="Calibri"/>
                          <a:ea typeface="Calibri"/>
                          <a:cs typeface="Times New Roman"/>
                        </a:rPr>
                        <a:t>ORGANISATIONS</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latin typeface="Calibri"/>
                          <a:ea typeface="Calibri"/>
                          <a:cs typeface="Times New Roman"/>
                        </a:rPr>
                        <a:t>- </a:t>
                      </a:r>
                      <a:r>
                        <a:rPr lang="en-US" sz="1100" dirty="0">
                          <a:solidFill>
                            <a:srgbClr val="000000"/>
                          </a:solidFill>
                          <a:latin typeface="+mn-lt"/>
                          <a:ea typeface="Calibri"/>
                          <a:cs typeface="Times New Roman"/>
                        </a:rPr>
                        <a:t>The voluntary actions worked with private and individual funds.</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u="sng" dirty="0">
                          <a:solidFill>
                            <a:srgbClr val="000000"/>
                          </a:solidFill>
                          <a:latin typeface="Calibri"/>
                          <a:ea typeface="Calibri"/>
                          <a:cs typeface="Times New Roman"/>
                        </a:rPr>
                        <a:t>INNOVATION</a:t>
                      </a:r>
                      <a:r>
                        <a:rPr lang="en-GB" sz="1100" dirty="0">
                          <a:solidFill>
                            <a:srgbClr val="000000"/>
                          </a:solidFill>
                          <a:latin typeface="Calibri"/>
                          <a:ea typeface="Calibri"/>
                          <a:cs typeface="Times New Roman"/>
                        </a:rPr>
                        <a:t>: </a:t>
                      </a:r>
                      <a:r>
                        <a:rPr lang="en-US" sz="1100" dirty="0">
                          <a:solidFill>
                            <a:srgbClr val="000000"/>
                          </a:solidFill>
                          <a:latin typeface="+mn-lt"/>
                          <a:ea typeface="Calibri"/>
                          <a:cs typeface="Times New Roman"/>
                        </a:rPr>
                        <a:t>Small and medium-sized companies were involved in volunteering and supporting people and families who were victims of the pandemic, associating themselves with the efforts and projects of the Municipality and the MCV.</a:t>
                      </a:r>
                      <a:endParaRPr lang="pt-PT" sz="11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074" name="Rectangle 2"/>
          <p:cNvSpPr>
            <a:spLocks noChangeArrowheads="1"/>
          </p:cNvSpPr>
          <p:nvPr/>
        </p:nvSpPr>
        <p:spPr bwMode="auto">
          <a:xfrm>
            <a:off x="2616983" y="1171529"/>
            <a:ext cx="3910045" cy="400110"/>
          </a:xfrm>
          <a:prstGeom prst="rect">
            <a:avLst/>
          </a:prstGeom>
          <a:solidFill>
            <a:srgbClr val="E36C0A"/>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latin typeface="Arial" pitchFamily="34" charset="0"/>
                <a:ea typeface="Calibri" pitchFamily="34" charset="0"/>
                <a:cs typeface="Arial" pitchFamily="34" charset="0"/>
              </a:rPr>
              <a:t>M4</a:t>
            </a:r>
            <a:r>
              <a:rPr kumimoji="0" lang="it-IT" sz="20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GB" sz="1600" b="1" i="1" u="none" strike="noStrike" cap="none" normalizeH="0" baseline="0" dirty="0">
                <a:ln>
                  <a:noFill/>
                </a:ln>
                <a:solidFill>
                  <a:schemeClr val="tx1"/>
                </a:solidFill>
                <a:effectLst/>
                <a:latin typeface="Arial" pitchFamily="34" charset="0"/>
                <a:ea typeface="Calibri" pitchFamily="34" charset="0"/>
                <a:cs typeface="Arial" pitchFamily="34" charset="0"/>
              </a:rPr>
              <a:t>Corporate Social Responsibility</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4098" name="Picture 2" descr="Resultado de imagem para responsabilidade social arcos de valdevez"/>
          <p:cNvPicPr>
            <a:picLocks noChangeAspect="1" noChangeArrowheads="1"/>
          </p:cNvPicPr>
          <p:nvPr/>
        </p:nvPicPr>
        <p:blipFill rotWithShape="1">
          <a:blip r:embed="rId2">
            <a:extLst>
              <a:ext uri="{28A0092B-C50C-407E-A947-70E740481C1C}">
                <a14:useLocalDpi xmlns:a14="http://schemas.microsoft.com/office/drawing/2010/main" val="0"/>
              </a:ext>
            </a:extLst>
          </a:blip>
          <a:srcRect t="20769" b="16921"/>
          <a:stretch/>
        </p:blipFill>
        <p:spPr bwMode="auto">
          <a:xfrm>
            <a:off x="2665783" y="4126433"/>
            <a:ext cx="3312368" cy="1080120"/>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457200" y="3284984"/>
            <a:ext cx="7643866" cy="600164"/>
          </a:xfrm>
          <a:prstGeom prst="rect">
            <a:avLst/>
          </a:prstGeom>
          <a:noFill/>
        </p:spPr>
        <p:txBody>
          <a:bodyPr wrap="square" rtlCol="0">
            <a:spAutoFit/>
          </a:bodyPr>
          <a:lstStyle/>
          <a:p>
            <a:r>
              <a:rPr lang="pt-PT" sz="1100" b="1" dirty="0" err="1">
                <a:latin typeface="Calibri"/>
                <a:ea typeface="Calibri"/>
                <a:cs typeface="Times New Roman"/>
              </a:rPr>
              <a:t>Key</a:t>
            </a:r>
            <a:r>
              <a:rPr lang="pt-PT" sz="1100" b="1" dirty="0">
                <a:latin typeface="Calibri"/>
                <a:ea typeface="Calibri"/>
                <a:cs typeface="Times New Roman"/>
              </a:rPr>
              <a:t> </a:t>
            </a:r>
            <a:r>
              <a:rPr lang="pt-PT" sz="1100" b="1" dirty="0" err="1">
                <a:latin typeface="Calibri"/>
                <a:ea typeface="Calibri"/>
                <a:cs typeface="Times New Roman"/>
              </a:rPr>
              <a:t>Learnings</a:t>
            </a:r>
            <a:r>
              <a:rPr lang="pt-PT" sz="1100" b="1" dirty="0">
                <a:latin typeface="Calibri"/>
                <a:ea typeface="Calibri"/>
                <a:cs typeface="Times New Roman"/>
              </a:rPr>
              <a:t>: </a:t>
            </a:r>
          </a:p>
          <a:p>
            <a:pPr algn="just"/>
            <a:r>
              <a:rPr lang="en-US" sz="1100" dirty="0">
                <a:ea typeface="Calibri"/>
                <a:cs typeface="Times New Roman"/>
              </a:rPr>
              <a:t>A group of companies purchased second-hand beds in Germany and offered to the elderly </a:t>
            </a:r>
            <a:r>
              <a:rPr lang="en-US" sz="1100" dirty="0" err="1">
                <a:ea typeface="Calibri"/>
                <a:cs typeface="Times New Roman"/>
              </a:rPr>
              <a:t>hosees</a:t>
            </a:r>
            <a:r>
              <a:rPr lang="en-US" sz="1100" dirty="0">
                <a:ea typeface="Calibri"/>
                <a:cs typeface="Times New Roman"/>
              </a:rPr>
              <a:t> to help renovate the furniture in these institutions.</a:t>
            </a:r>
            <a:endParaRPr lang="pt-PT" dirty="0"/>
          </a:p>
        </p:txBody>
      </p:sp>
    </p:spTree>
    <p:extLst>
      <p:ext uri="{BB962C8B-B14F-4D97-AF65-F5344CB8AC3E}">
        <p14:creationId xmlns:p14="http://schemas.microsoft.com/office/powerpoint/2010/main" val="47259713"/>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CT-GeneralPresentation-161028">
  <a:themeElements>
    <a:clrScheme name="URBACT 2">
      <a:dk1>
        <a:srgbClr val="000000"/>
      </a:dk1>
      <a:lt1>
        <a:srgbClr val="E4843B"/>
      </a:lt1>
      <a:dk2>
        <a:srgbClr val="ECAA48"/>
      </a:dk2>
      <a:lt2>
        <a:srgbClr val="FACE39"/>
      </a:lt2>
      <a:accent1>
        <a:srgbClr val="216CA2"/>
      </a:accent1>
      <a:accent2>
        <a:srgbClr val="35B2B8"/>
      </a:accent2>
      <a:accent3>
        <a:srgbClr val="AE1E75"/>
      </a:accent3>
      <a:accent4>
        <a:srgbClr val="84B63F"/>
      </a:accent4>
      <a:accent5>
        <a:srgbClr val="1B9782"/>
      </a:accent5>
      <a:accent6>
        <a:srgbClr val="7E6A9B"/>
      </a:accent6>
      <a:hlink>
        <a:srgbClr val="CFD1CC"/>
      </a:hlink>
      <a:folHlink>
        <a:srgbClr val="868274"/>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RBACT-PwpT-GeneralPresentation" id="{ADE52F00-850E-7E42-B7E2-56F7EAB0F34A}" vid="{C3CE40BD-2744-7A4C-A826-9B10038D92CF}"/>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1669</Words>
  <Application>Microsoft Office PowerPoint</Application>
  <PresentationFormat>Apresentação no Ecrã (4:3)</PresentationFormat>
  <Paragraphs>100</Paragraphs>
  <Slides>11</Slides>
  <Notes>0</Notes>
  <HiddenSlides>0</HiddenSlides>
  <MMClips>0</MMClips>
  <ScaleCrop>false</ScaleCrop>
  <HeadingPairs>
    <vt:vector size="6" baseType="variant">
      <vt:variant>
        <vt:lpstr>Tipos de letra usados</vt:lpstr>
      </vt:variant>
      <vt:variant>
        <vt:i4>8</vt:i4>
      </vt:variant>
      <vt:variant>
        <vt:lpstr>Tema</vt:lpstr>
      </vt:variant>
      <vt:variant>
        <vt:i4>2</vt:i4>
      </vt:variant>
      <vt:variant>
        <vt:lpstr>Títulos dos diapositivos</vt:lpstr>
      </vt:variant>
      <vt:variant>
        <vt:i4>11</vt:i4>
      </vt:variant>
    </vt:vector>
  </HeadingPairs>
  <TitlesOfParts>
    <vt:vector size="21" baseType="lpstr">
      <vt:lpstr>AppleSymbols</vt:lpstr>
      <vt:lpstr>Arial</vt:lpstr>
      <vt:lpstr>Calibri</vt:lpstr>
      <vt:lpstr>Calibri Light</vt:lpstr>
      <vt:lpstr>Cambria</vt:lpstr>
      <vt:lpstr>Century Gothic</vt:lpstr>
      <vt:lpstr>DIN-LightAlternate</vt:lpstr>
      <vt:lpstr>Helvetica</vt:lpstr>
      <vt:lpstr>Larissa</vt:lpstr>
      <vt:lpstr>URBACT-GeneralPresentation-161028</vt:lpstr>
      <vt:lpstr>Learning LOG or What have we learned that we want to share?</vt:lpstr>
      <vt:lpstr>Apresentação do PowerPoint</vt:lpstr>
      <vt:lpstr>Apresentação do PowerPoint</vt:lpstr>
      <vt:lpstr>Apresentação do PowerPoint</vt:lpstr>
      <vt:lpstr>We have achieved the objectives of our TPs?</vt:lpstr>
      <vt:lpstr>Arcos de Valdevez</vt:lpstr>
      <vt:lpstr>Arcos de Valdevez</vt:lpstr>
      <vt:lpstr>Arcos de Valdevez</vt:lpstr>
      <vt:lpstr>Arcos de Valdevez</vt:lpstr>
      <vt:lpstr>Arcos de Valdevez</vt:lpstr>
      <vt:lpstr>          Images speak by themselves...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Sustaining the commitment and building the capacity of ULG Members</dc:title>
  <dc:creator>User</dc:creator>
  <cp:lastModifiedBy>User</cp:lastModifiedBy>
  <cp:revision>52</cp:revision>
  <dcterms:created xsi:type="dcterms:W3CDTF">2020-05-10T21:30:29Z</dcterms:created>
  <dcterms:modified xsi:type="dcterms:W3CDTF">2021-02-05T19:06:19Z</dcterms:modified>
</cp:coreProperties>
</file>