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handoutMasterIdLst>
    <p:handoutMasterId r:id="rId37"/>
  </p:handoutMasterIdLst>
  <p:sldIdLst>
    <p:sldId id="256" r:id="rId2"/>
    <p:sldId id="266" r:id="rId3"/>
    <p:sldId id="268" r:id="rId4"/>
    <p:sldId id="314" r:id="rId5"/>
    <p:sldId id="320" r:id="rId6"/>
    <p:sldId id="318" r:id="rId7"/>
    <p:sldId id="321" r:id="rId8"/>
    <p:sldId id="305" r:id="rId9"/>
    <p:sldId id="319" r:id="rId10"/>
    <p:sldId id="269" r:id="rId11"/>
    <p:sldId id="315" r:id="rId12"/>
    <p:sldId id="316" r:id="rId13"/>
    <p:sldId id="302" r:id="rId14"/>
    <p:sldId id="278" r:id="rId15"/>
    <p:sldId id="277" r:id="rId16"/>
    <p:sldId id="279" r:id="rId17"/>
    <p:sldId id="322" r:id="rId18"/>
    <p:sldId id="282" r:id="rId19"/>
    <p:sldId id="307" r:id="rId20"/>
    <p:sldId id="312" r:id="rId21"/>
    <p:sldId id="311" r:id="rId22"/>
    <p:sldId id="273" r:id="rId23"/>
    <p:sldId id="323" r:id="rId24"/>
    <p:sldId id="327" r:id="rId25"/>
    <p:sldId id="328" r:id="rId26"/>
    <p:sldId id="330" r:id="rId27"/>
    <p:sldId id="329" r:id="rId28"/>
    <p:sldId id="331" r:id="rId29"/>
    <p:sldId id="306" r:id="rId30"/>
    <p:sldId id="310" r:id="rId31"/>
    <p:sldId id="324" r:id="rId32"/>
    <p:sldId id="325" r:id="rId33"/>
    <p:sldId id="274" r:id="rId34"/>
    <p:sldId id="265" r:id="rId3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194"/>
    <a:srgbClr val="FF917F"/>
    <a:srgbClr val="A3ADD8"/>
    <a:srgbClr val="C60075"/>
    <a:srgbClr val="000000"/>
    <a:srgbClr val="164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15E76C-C746-46E4-8AD4-8E5DC0141A94}" v="82" dt="2023-01-16T07:51:18.65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06"/>
    <p:restoredTop sz="85792" autoAdjust="0"/>
  </p:normalViewPr>
  <p:slideViewPr>
    <p:cSldViewPr snapToGrid="0" showGuides="1">
      <p:cViewPr varScale="1">
        <p:scale>
          <a:sx n="112" d="100"/>
          <a:sy n="112" d="100"/>
        </p:scale>
        <p:origin x="797" y="7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sart Fabian" userId="ad30496e-4b95-4fc4-a471-481070cc7ba5" providerId="ADAL" clId="{A015E76C-C746-46E4-8AD4-8E5DC0141A94}"/>
    <pc:docChg chg="undo redo custSel addSld delSld modSld sldOrd modMainMaster">
      <pc:chgData name="Massart Fabian" userId="ad30496e-4b95-4fc4-a471-481070cc7ba5" providerId="ADAL" clId="{A015E76C-C746-46E4-8AD4-8E5DC0141A94}" dt="2023-01-17T08:43:10.722" v="878" actId="6549"/>
      <pc:docMkLst>
        <pc:docMk/>
      </pc:docMkLst>
      <pc:sldChg chg="addSp modSp mod modNotesTx">
        <pc:chgData name="Massart Fabian" userId="ad30496e-4b95-4fc4-a471-481070cc7ba5" providerId="ADAL" clId="{A015E76C-C746-46E4-8AD4-8E5DC0141A94}" dt="2023-01-17T08:31:18.970" v="877" actId="20577"/>
        <pc:sldMkLst>
          <pc:docMk/>
          <pc:sldMk cId="303512578" sldId="256"/>
        </pc:sldMkLst>
        <pc:picChg chg="add mod">
          <ac:chgData name="Massart Fabian" userId="ad30496e-4b95-4fc4-a471-481070cc7ba5" providerId="ADAL" clId="{A015E76C-C746-46E4-8AD4-8E5DC0141A94}" dt="2023-01-12T15:52:55.613" v="502" actId="1076"/>
          <ac:picMkLst>
            <pc:docMk/>
            <pc:sldMk cId="303512578" sldId="256"/>
            <ac:picMk id="5" creationId="{5A56DC66-2ECB-C108-7294-BC6ACF5FF715}"/>
          </ac:picMkLst>
        </pc:picChg>
        <pc:picChg chg="add mod">
          <ac:chgData name="Massart Fabian" userId="ad30496e-4b95-4fc4-a471-481070cc7ba5" providerId="ADAL" clId="{A015E76C-C746-46E4-8AD4-8E5DC0141A94}" dt="2023-01-12T15:52:45.393" v="499" actId="1076"/>
          <ac:picMkLst>
            <pc:docMk/>
            <pc:sldMk cId="303512578" sldId="256"/>
            <ac:picMk id="7" creationId="{ACD98521-B022-D411-471F-20ED292DE2E7}"/>
          </ac:picMkLst>
        </pc:picChg>
        <pc:picChg chg="add mod">
          <ac:chgData name="Massart Fabian" userId="ad30496e-4b95-4fc4-a471-481070cc7ba5" providerId="ADAL" clId="{A015E76C-C746-46E4-8AD4-8E5DC0141A94}" dt="2023-01-12T15:53:01.752" v="505" actId="1076"/>
          <ac:picMkLst>
            <pc:docMk/>
            <pc:sldMk cId="303512578" sldId="256"/>
            <ac:picMk id="9" creationId="{A7B35EAE-FA6E-F8ED-662E-6D01D1119606}"/>
          </ac:picMkLst>
        </pc:picChg>
      </pc:sldChg>
      <pc:sldChg chg="del">
        <pc:chgData name="Massart Fabian" userId="ad30496e-4b95-4fc4-a471-481070cc7ba5" providerId="ADAL" clId="{A015E76C-C746-46E4-8AD4-8E5DC0141A94}" dt="2023-01-12T15:49:35.617" v="488" actId="47"/>
        <pc:sldMkLst>
          <pc:docMk/>
          <pc:sldMk cId="1320788454" sldId="257"/>
        </pc:sldMkLst>
      </pc:sldChg>
      <pc:sldChg chg="del">
        <pc:chgData name="Massart Fabian" userId="ad30496e-4b95-4fc4-a471-481070cc7ba5" providerId="ADAL" clId="{A015E76C-C746-46E4-8AD4-8E5DC0141A94}" dt="2023-01-12T15:49:35.617" v="488" actId="47"/>
        <pc:sldMkLst>
          <pc:docMk/>
          <pc:sldMk cId="353431364" sldId="258"/>
        </pc:sldMkLst>
      </pc:sldChg>
      <pc:sldChg chg="del">
        <pc:chgData name="Massart Fabian" userId="ad30496e-4b95-4fc4-a471-481070cc7ba5" providerId="ADAL" clId="{A015E76C-C746-46E4-8AD4-8E5DC0141A94}" dt="2023-01-12T15:49:35.617" v="488" actId="47"/>
        <pc:sldMkLst>
          <pc:docMk/>
          <pc:sldMk cId="2700242630" sldId="259"/>
        </pc:sldMkLst>
      </pc:sldChg>
      <pc:sldChg chg="del">
        <pc:chgData name="Massart Fabian" userId="ad30496e-4b95-4fc4-a471-481070cc7ba5" providerId="ADAL" clId="{A015E76C-C746-46E4-8AD4-8E5DC0141A94}" dt="2023-01-12T15:49:35.617" v="488" actId="47"/>
        <pc:sldMkLst>
          <pc:docMk/>
          <pc:sldMk cId="1999835907" sldId="260"/>
        </pc:sldMkLst>
      </pc:sldChg>
      <pc:sldChg chg="del">
        <pc:chgData name="Massart Fabian" userId="ad30496e-4b95-4fc4-a471-481070cc7ba5" providerId="ADAL" clId="{A015E76C-C746-46E4-8AD4-8E5DC0141A94}" dt="2023-01-12T15:49:35.617" v="488" actId="47"/>
        <pc:sldMkLst>
          <pc:docMk/>
          <pc:sldMk cId="2867253080" sldId="261"/>
        </pc:sldMkLst>
      </pc:sldChg>
      <pc:sldChg chg="del">
        <pc:chgData name="Massart Fabian" userId="ad30496e-4b95-4fc4-a471-481070cc7ba5" providerId="ADAL" clId="{A015E76C-C746-46E4-8AD4-8E5DC0141A94}" dt="2023-01-12T15:49:35.617" v="488" actId="47"/>
        <pc:sldMkLst>
          <pc:docMk/>
          <pc:sldMk cId="2208610734" sldId="262"/>
        </pc:sldMkLst>
      </pc:sldChg>
      <pc:sldChg chg="del">
        <pc:chgData name="Massart Fabian" userId="ad30496e-4b95-4fc4-a471-481070cc7ba5" providerId="ADAL" clId="{A015E76C-C746-46E4-8AD4-8E5DC0141A94}" dt="2023-01-12T15:49:35.617" v="488" actId="47"/>
        <pc:sldMkLst>
          <pc:docMk/>
          <pc:sldMk cId="4293076813" sldId="263"/>
        </pc:sldMkLst>
      </pc:sldChg>
      <pc:sldChg chg="del">
        <pc:chgData name="Massart Fabian" userId="ad30496e-4b95-4fc4-a471-481070cc7ba5" providerId="ADAL" clId="{A015E76C-C746-46E4-8AD4-8E5DC0141A94}" dt="2023-01-12T15:49:35.617" v="488" actId="47"/>
        <pc:sldMkLst>
          <pc:docMk/>
          <pc:sldMk cId="2422515736" sldId="264"/>
        </pc:sldMkLst>
      </pc:sldChg>
      <pc:sldChg chg="addSp modSp mod">
        <pc:chgData name="Massart Fabian" userId="ad30496e-4b95-4fc4-a471-481070cc7ba5" providerId="ADAL" clId="{A015E76C-C746-46E4-8AD4-8E5DC0141A94}" dt="2023-01-16T07:42:14.877" v="851" actId="1076"/>
        <pc:sldMkLst>
          <pc:docMk/>
          <pc:sldMk cId="2392524355" sldId="266"/>
        </pc:sldMkLst>
        <pc:spChg chg="mod">
          <ac:chgData name="Massart Fabian" userId="ad30496e-4b95-4fc4-a471-481070cc7ba5" providerId="ADAL" clId="{A015E76C-C746-46E4-8AD4-8E5DC0141A94}" dt="2023-01-12T15:57:36.993" v="572" actId="207"/>
          <ac:spMkLst>
            <pc:docMk/>
            <pc:sldMk cId="2392524355" sldId="266"/>
            <ac:spMk id="2" creationId="{00000000-0000-0000-0000-000000000000}"/>
          </ac:spMkLst>
        </pc:spChg>
        <pc:spChg chg="mod">
          <ac:chgData name="Massart Fabian" userId="ad30496e-4b95-4fc4-a471-481070cc7ba5" providerId="ADAL" clId="{A015E76C-C746-46E4-8AD4-8E5DC0141A94}" dt="2023-01-13T09:13:42.612" v="658" actId="20577"/>
          <ac:spMkLst>
            <pc:docMk/>
            <pc:sldMk cId="2392524355" sldId="266"/>
            <ac:spMk id="3" creationId="{00000000-0000-0000-0000-000000000000}"/>
          </ac:spMkLst>
        </pc:spChg>
        <pc:picChg chg="mod">
          <ac:chgData name="Massart Fabian" userId="ad30496e-4b95-4fc4-a471-481070cc7ba5" providerId="ADAL" clId="{A015E76C-C746-46E4-8AD4-8E5DC0141A94}" dt="2023-01-12T15:55:18.136" v="558" actId="1036"/>
          <ac:picMkLst>
            <pc:docMk/>
            <pc:sldMk cId="2392524355" sldId="266"/>
            <ac:picMk id="4" creationId="{548A8D1E-A4C0-E6B7-DD74-E7FDA061321C}"/>
          </ac:picMkLst>
        </pc:picChg>
        <pc:picChg chg="mod">
          <ac:chgData name="Massart Fabian" userId="ad30496e-4b95-4fc4-a471-481070cc7ba5" providerId="ADAL" clId="{A015E76C-C746-46E4-8AD4-8E5DC0141A94}" dt="2023-01-12T15:55:18.136" v="558" actId="1036"/>
          <ac:picMkLst>
            <pc:docMk/>
            <pc:sldMk cId="2392524355" sldId="266"/>
            <ac:picMk id="5" creationId="{CCC1D447-896F-0131-B5CD-FD4EE01F1C97}"/>
          </ac:picMkLst>
        </pc:picChg>
        <pc:picChg chg="mod">
          <ac:chgData name="Massart Fabian" userId="ad30496e-4b95-4fc4-a471-481070cc7ba5" providerId="ADAL" clId="{A015E76C-C746-46E4-8AD4-8E5DC0141A94}" dt="2023-01-16T07:42:14.877" v="851" actId="1076"/>
          <ac:picMkLst>
            <pc:docMk/>
            <pc:sldMk cId="2392524355" sldId="266"/>
            <ac:picMk id="7" creationId="{F0FCD7A1-EA00-A545-6136-87B142A31949}"/>
          </ac:picMkLst>
        </pc:picChg>
        <pc:picChg chg="add mod">
          <ac:chgData name="Massart Fabian" userId="ad30496e-4b95-4fc4-a471-481070cc7ba5" providerId="ADAL" clId="{A015E76C-C746-46E4-8AD4-8E5DC0141A94}" dt="2023-01-12T15:55:51.584" v="565" actId="1076"/>
          <ac:picMkLst>
            <pc:docMk/>
            <pc:sldMk cId="2392524355" sldId="266"/>
            <ac:picMk id="8" creationId="{7DA93AC9-F83C-ABAF-AE20-1042B6F93B4A}"/>
          </ac:picMkLst>
        </pc:picChg>
        <pc:picChg chg="add mod">
          <ac:chgData name="Massart Fabian" userId="ad30496e-4b95-4fc4-a471-481070cc7ba5" providerId="ADAL" clId="{A015E76C-C746-46E4-8AD4-8E5DC0141A94}" dt="2023-01-12T15:55:50.180" v="564" actId="1076"/>
          <ac:picMkLst>
            <pc:docMk/>
            <pc:sldMk cId="2392524355" sldId="266"/>
            <ac:picMk id="10" creationId="{2F526F7F-4EB8-16BE-FB83-91728B353975}"/>
          </ac:picMkLst>
        </pc:picChg>
      </pc:sldChg>
      <pc:sldChg chg="modSp add del mod ord">
        <pc:chgData name="Massart Fabian" userId="ad30496e-4b95-4fc4-a471-481070cc7ba5" providerId="ADAL" clId="{A015E76C-C746-46E4-8AD4-8E5DC0141A94}" dt="2023-01-12T15:33:45.651" v="385" actId="47"/>
        <pc:sldMkLst>
          <pc:docMk/>
          <pc:sldMk cId="2104868079" sldId="267"/>
        </pc:sldMkLst>
        <pc:spChg chg="mod">
          <ac:chgData name="Massart Fabian" userId="ad30496e-4b95-4fc4-a471-481070cc7ba5" providerId="ADAL" clId="{A015E76C-C746-46E4-8AD4-8E5DC0141A94}" dt="2023-01-12T14:31:30.324" v="181" actId="1076"/>
          <ac:spMkLst>
            <pc:docMk/>
            <pc:sldMk cId="2104868079" sldId="267"/>
            <ac:spMk id="6" creationId="{A08AF81B-C5CB-4C6C-B0BE-9C268160F7DD}"/>
          </ac:spMkLst>
        </pc:spChg>
      </pc:sldChg>
      <pc:sldChg chg="modSp mod">
        <pc:chgData name="Massart Fabian" userId="ad30496e-4b95-4fc4-a471-481070cc7ba5" providerId="ADAL" clId="{A015E76C-C746-46E4-8AD4-8E5DC0141A94}" dt="2023-01-12T15:56:41.885" v="566" actId="207"/>
        <pc:sldMkLst>
          <pc:docMk/>
          <pc:sldMk cId="1691843557" sldId="268"/>
        </pc:sldMkLst>
        <pc:spChg chg="mod">
          <ac:chgData name="Massart Fabian" userId="ad30496e-4b95-4fc4-a471-481070cc7ba5" providerId="ADAL" clId="{A015E76C-C746-46E4-8AD4-8E5DC0141A94}" dt="2023-01-12T15:56:41.885" v="566" actId="207"/>
          <ac:spMkLst>
            <pc:docMk/>
            <pc:sldMk cId="1691843557" sldId="268"/>
            <ac:spMk id="2" creationId="{00000000-0000-0000-0000-000000000000}"/>
          </ac:spMkLst>
        </pc:spChg>
        <pc:spChg chg="mod">
          <ac:chgData name="Massart Fabian" userId="ad30496e-4b95-4fc4-a471-481070cc7ba5" providerId="ADAL" clId="{A015E76C-C746-46E4-8AD4-8E5DC0141A94}" dt="2023-01-12T14:40:10.147" v="191"/>
          <ac:spMkLst>
            <pc:docMk/>
            <pc:sldMk cId="1691843557" sldId="268"/>
            <ac:spMk id="3" creationId="{00000000-0000-0000-0000-000000000000}"/>
          </ac:spMkLst>
        </pc:spChg>
        <pc:spChg chg="mod">
          <ac:chgData name="Massart Fabian" userId="ad30496e-4b95-4fc4-a471-481070cc7ba5" providerId="ADAL" clId="{A015E76C-C746-46E4-8AD4-8E5DC0141A94}" dt="2023-01-12T13:50:54.848" v="19" actId="1076"/>
          <ac:spMkLst>
            <pc:docMk/>
            <pc:sldMk cId="1691843557" sldId="268"/>
            <ac:spMk id="4" creationId="{764A4AF8-26A2-B3C3-136E-A1B54C76A9C0}"/>
          </ac:spMkLst>
        </pc:spChg>
      </pc:sldChg>
      <pc:sldChg chg="modSp mod ord">
        <pc:chgData name="Massart Fabian" userId="ad30496e-4b95-4fc4-a471-481070cc7ba5" providerId="ADAL" clId="{A015E76C-C746-46E4-8AD4-8E5DC0141A94}" dt="2023-01-13T14:19:15.738" v="666" actId="14100"/>
        <pc:sldMkLst>
          <pc:docMk/>
          <pc:sldMk cId="3722776151" sldId="269"/>
        </pc:sldMkLst>
        <pc:spChg chg="mod">
          <ac:chgData name="Massart Fabian" userId="ad30496e-4b95-4fc4-a471-481070cc7ba5" providerId="ADAL" clId="{A015E76C-C746-46E4-8AD4-8E5DC0141A94}" dt="2023-01-12T15:59:24.170" v="601" actId="207"/>
          <ac:spMkLst>
            <pc:docMk/>
            <pc:sldMk cId="3722776151" sldId="269"/>
            <ac:spMk id="2" creationId="{00000000-0000-0000-0000-000000000000}"/>
          </ac:spMkLst>
        </pc:spChg>
        <pc:spChg chg="mod">
          <ac:chgData name="Massart Fabian" userId="ad30496e-4b95-4fc4-a471-481070cc7ba5" providerId="ADAL" clId="{A015E76C-C746-46E4-8AD4-8E5DC0141A94}" dt="2023-01-12T15:59:13.172" v="588" actId="20577"/>
          <ac:spMkLst>
            <pc:docMk/>
            <pc:sldMk cId="3722776151" sldId="269"/>
            <ac:spMk id="4" creationId="{00000000-0000-0000-0000-000000000000}"/>
          </ac:spMkLst>
        </pc:spChg>
        <pc:graphicFrameChg chg="mod modGraphic">
          <ac:chgData name="Massart Fabian" userId="ad30496e-4b95-4fc4-a471-481070cc7ba5" providerId="ADAL" clId="{A015E76C-C746-46E4-8AD4-8E5DC0141A94}" dt="2023-01-13T14:19:15.738" v="666" actId="14100"/>
          <ac:graphicFrameMkLst>
            <pc:docMk/>
            <pc:sldMk cId="3722776151" sldId="269"/>
            <ac:graphicFrameMk id="9" creationId="{C646705D-2A35-CDAC-D5FA-D42FC8CCE0DD}"/>
          </ac:graphicFrameMkLst>
        </pc:graphicFrameChg>
      </pc:sldChg>
      <pc:sldChg chg="modSp add mod ord">
        <pc:chgData name="Massart Fabian" userId="ad30496e-4b95-4fc4-a471-481070cc7ba5" providerId="ADAL" clId="{A015E76C-C746-46E4-8AD4-8E5DC0141A94}" dt="2023-01-12T15:48:00.646" v="479"/>
        <pc:sldMkLst>
          <pc:docMk/>
          <pc:sldMk cId="1004838732" sldId="273"/>
        </pc:sldMkLst>
        <pc:spChg chg="mod">
          <ac:chgData name="Massart Fabian" userId="ad30496e-4b95-4fc4-a471-481070cc7ba5" providerId="ADAL" clId="{A015E76C-C746-46E4-8AD4-8E5DC0141A94}" dt="2023-01-12T15:45:36.151" v="467"/>
          <ac:spMkLst>
            <pc:docMk/>
            <pc:sldMk cId="1004838732" sldId="273"/>
            <ac:spMk id="2" creationId="{AF3BF73A-D485-435B-8381-286198EC82C6}"/>
          </ac:spMkLst>
        </pc:spChg>
      </pc:sldChg>
      <pc:sldChg chg="add">
        <pc:chgData name="Massart Fabian" userId="ad30496e-4b95-4fc4-a471-481070cc7ba5" providerId="ADAL" clId="{A015E76C-C746-46E4-8AD4-8E5DC0141A94}" dt="2023-01-12T14:43:58.739" v="192"/>
        <pc:sldMkLst>
          <pc:docMk/>
          <pc:sldMk cId="476417559" sldId="274"/>
        </pc:sldMkLst>
      </pc:sldChg>
      <pc:sldChg chg="add ord">
        <pc:chgData name="Massart Fabian" userId="ad30496e-4b95-4fc4-a471-481070cc7ba5" providerId="ADAL" clId="{A015E76C-C746-46E4-8AD4-8E5DC0141A94}" dt="2023-01-12T16:03:23.838" v="609"/>
        <pc:sldMkLst>
          <pc:docMk/>
          <pc:sldMk cId="2274779322" sldId="277"/>
        </pc:sldMkLst>
      </pc:sldChg>
      <pc:sldChg chg="modSp add mod">
        <pc:chgData name="Massart Fabian" userId="ad30496e-4b95-4fc4-a471-481070cc7ba5" providerId="ADAL" clId="{A015E76C-C746-46E4-8AD4-8E5DC0141A94}" dt="2023-01-12T16:04:37.874" v="610" actId="6549"/>
        <pc:sldMkLst>
          <pc:docMk/>
          <pc:sldMk cId="2072155719" sldId="278"/>
        </pc:sldMkLst>
        <pc:spChg chg="mod">
          <ac:chgData name="Massart Fabian" userId="ad30496e-4b95-4fc4-a471-481070cc7ba5" providerId="ADAL" clId="{A015E76C-C746-46E4-8AD4-8E5DC0141A94}" dt="2023-01-12T16:04:37.874" v="610" actId="6549"/>
          <ac:spMkLst>
            <pc:docMk/>
            <pc:sldMk cId="2072155719" sldId="278"/>
            <ac:spMk id="5" creationId="{6C44E30F-F7B4-4F34-A1BD-3F4749AF379C}"/>
          </ac:spMkLst>
        </pc:spChg>
      </pc:sldChg>
      <pc:sldChg chg="add">
        <pc:chgData name="Massart Fabian" userId="ad30496e-4b95-4fc4-a471-481070cc7ba5" providerId="ADAL" clId="{A015E76C-C746-46E4-8AD4-8E5DC0141A94}" dt="2023-01-12T15:31:27.090" v="382"/>
        <pc:sldMkLst>
          <pc:docMk/>
          <pc:sldMk cId="2205114254" sldId="279"/>
        </pc:sldMkLst>
      </pc:sldChg>
      <pc:sldChg chg="delSp modSp add del mod">
        <pc:chgData name="Massart Fabian" userId="ad30496e-4b95-4fc4-a471-481070cc7ba5" providerId="ADAL" clId="{A015E76C-C746-46E4-8AD4-8E5DC0141A94}" dt="2023-01-12T15:39:03.074" v="407" actId="47"/>
        <pc:sldMkLst>
          <pc:docMk/>
          <pc:sldMk cId="3625396930" sldId="280"/>
        </pc:sldMkLst>
        <pc:spChg chg="del">
          <ac:chgData name="Massart Fabian" userId="ad30496e-4b95-4fc4-a471-481070cc7ba5" providerId="ADAL" clId="{A015E76C-C746-46E4-8AD4-8E5DC0141A94}" dt="2023-01-12T15:38:00.812" v="398" actId="478"/>
          <ac:spMkLst>
            <pc:docMk/>
            <pc:sldMk cId="3625396930" sldId="280"/>
            <ac:spMk id="15" creationId="{3829248D-D723-4504-AB1E-4B0A47327A6E}"/>
          </ac:spMkLst>
        </pc:spChg>
        <pc:spChg chg="del">
          <ac:chgData name="Massart Fabian" userId="ad30496e-4b95-4fc4-a471-481070cc7ba5" providerId="ADAL" clId="{A015E76C-C746-46E4-8AD4-8E5DC0141A94}" dt="2023-01-12T15:38:00.812" v="398" actId="478"/>
          <ac:spMkLst>
            <pc:docMk/>
            <pc:sldMk cId="3625396930" sldId="280"/>
            <ac:spMk id="16" creationId="{6411514D-4BE5-4DC6-8817-22F04537E957}"/>
          </ac:spMkLst>
        </pc:spChg>
        <pc:spChg chg="del">
          <ac:chgData name="Massart Fabian" userId="ad30496e-4b95-4fc4-a471-481070cc7ba5" providerId="ADAL" clId="{A015E76C-C746-46E4-8AD4-8E5DC0141A94}" dt="2023-01-12T15:38:07.168" v="401" actId="478"/>
          <ac:spMkLst>
            <pc:docMk/>
            <pc:sldMk cId="3625396930" sldId="280"/>
            <ac:spMk id="19" creationId="{25A6F2D7-9177-459D-A8CE-8654BA08510D}"/>
          </ac:spMkLst>
        </pc:spChg>
        <pc:spChg chg="del">
          <ac:chgData name="Massart Fabian" userId="ad30496e-4b95-4fc4-a471-481070cc7ba5" providerId="ADAL" clId="{A015E76C-C746-46E4-8AD4-8E5DC0141A94}" dt="2023-01-12T15:38:00.812" v="398" actId="478"/>
          <ac:spMkLst>
            <pc:docMk/>
            <pc:sldMk cId="3625396930" sldId="280"/>
            <ac:spMk id="20" creationId="{0D6D1CFF-1165-4D04-8E25-629724F7F5E0}"/>
          </ac:spMkLst>
        </pc:spChg>
        <pc:spChg chg="del">
          <ac:chgData name="Massart Fabian" userId="ad30496e-4b95-4fc4-a471-481070cc7ba5" providerId="ADAL" clId="{A015E76C-C746-46E4-8AD4-8E5DC0141A94}" dt="2023-01-12T15:38:00.812" v="398" actId="478"/>
          <ac:spMkLst>
            <pc:docMk/>
            <pc:sldMk cId="3625396930" sldId="280"/>
            <ac:spMk id="21" creationId="{F3177A75-5682-42EA-AAD1-1800E3C62826}"/>
          </ac:spMkLst>
        </pc:spChg>
        <pc:spChg chg="del">
          <ac:chgData name="Massart Fabian" userId="ad30496e-4b95-4fc4-a471-481070cc7ba5" providerId="ADAL" clId="{A015E76C-C746-46E4-8AD4-8E5DC0141A94}" dt="2023-01-12T15:38:00.812" v="398" actId="478"/>
          <ac:spMkLst>
            <pc:docMk/>
            <pc:sldMk cId="3625396930" sldId="280"/>
            <ac:spMk id="22" creationId="{D4602CFC-0580-4CBB-B199-8ED104C3CDC2}"/>
          </ac:spMkLst>
        </pc:spChg>
        <pc:spChg chg="del">
          <ac:chgData name="Massart Fabian" userId="ad30496e-4b95-4fc4-a471-481070cc7ba5" providerId="ADAL" clId="{A015E76C-C746-46E4-8AD4-8E5DC0141A94}" dt="2023-01-12T15:38:00.812" v="398" actId="478"/>
          <ac:spMkLst>
            <pc:docMk/>
            <pc:sldMk cId="3625396930" sldId="280"/>
            <ac:spMk id="23" creationId="{1DA3A7B3-4065-4FCE-A2C0-AE243B26DD00}"/>
          </ac:spMkLst>
        </pc:spChg>
        <pc:spChg chg="del">
          <ac:chgData name="Massart Fabian" userId="ad30496e-4b95-4fc4-a471-481070cc7ba5" providerId="ADAL" clId="{A015E76C-C746-46E4-8AD4-8E5DC0141A94}" dt="2023-01-12T15:38:00.812" v="398" actId="478"/>
          <ac:spMkLst>
            <pc:docMk/>
            <pc:sldMk cId="3625396930" sldId="280"/>
            <ac:spMk id="24" creationId="{C2058308-65C0-4EE6-8921-2F25543DA810}"/>
          </ac:spMkLst>
        </pc:spChg>
        <pc:spChg chg="del">
          <ac:chgData name="Massart Fabian" userId="ad30496e-4b95-4fc4-a471-481070cc7ba5" providerId="ADAL" clId="{A015E76C-C746-46E4-8AD4-8E5DC0141A94}" dt="2023-01-12T15:38:00.812" v="398" actId="478"/>
          <ac:spMkLst>
            <pc:docMk/>
            <pc:sldMk cId="3625396930" sldId="280"/>
            <ac:spMk id="25" creationId="{40472211-CBB3-40FB-9968-178311ACE19A}"/>
          </ac:spMkLst>
        </pc:spChg>
        <pc:spChg chg="del">
          <ac:chgData name="Massart Fabian" userId="ad30496e-4b95-4fc4-a471-481070cc7ba5" providerId="ADAL" clId="{A015E76C-C746-46E4-8AD4-8E5DC0141A94}" dt="2023-01-12T15:38:00.812" v="398" actId="478"/>
          <ac:spMkLst>
            <pc:docMk/>
            <pc:sldMk cId="3625396930" sldId="280"/>
            <ac:spMk id="26" creationId="{2E018712-4E95-427D-AB9A-16D519557B98}"/>
          </ac:spMkLst>
        </pc:spChg>
        <pc:spChg chg="del">
          <ac:chgData name="Massart Fabian" userId="ad30496e-4b95-4fc4-a471-481070cc7ba5" providerId="ADAL" clId="{A015E76C-C746-46E4-8AD4-8E5DC0141A94}" dt="2023-01-12T15:38:00.812" v="398" actId="478"/>
          <ac:spMkLst>
            <pc:docMk/>
            <pc:sldMk cId="3625396930" sldId="280"/>
            <ac:spMk id="27" creationId="{06B6A2FD-F9B6-49E1-B51A-1DFE12A43271}"/>
          </ac:spMkLst>
        </pc:spChg>
        <pc:spChg chg="del">
          <ac:chgData name="Massart Fabian" userId="ad30496e-4b95-4fc4-a471-481070cc7ba5" providerId="ADAL" clId="{A015E76C-C746-46E4-8AD4-8E5DC0141A94}" dt="2023-01-12T15:38:00.812" v="398" actId="478"/>
          <ac:spMkLst>
            <pc:docMk/>
            <pc:sldMk cId="3625396930" sldId="280"/>
            <ac:spMk id="28" creationId="{7D41B2D8-50D5-4D86-A996-B34AA9EDAE39}"/>
          </ac:spMkLst>
        </pc:spChg>
        <pc:spChg chg="del">
          <ac:chgData name="Massart Fabian" userId="ad30496e-4b95-4fc4-a471-481070cc7ba5" providerId="ADAL" clId="{A015E76C-C746-46E4-8AD4-8E5DC0141A94}" dt="2023-01-12T15:38:00.812" v="398" actId="478"/>
          <ac:spMkLst>
            <pc:docMk/>
            <pc:sldMk cId="3625396930" sldId="280"/>
            <ac:spMk id="29" creationId="{8F4D128F-F6B8-48E3-BE2B-088CD27059BF}"/>
          </ac:spMkLst>
        </pc:spChg>
        <pc:spChg chg="del">
          <ac:chgData name="Massart Fabian" userId="ad30496e-4b95-4fc4-a471-481070cc7ba5" providerId="ADAL" clId="{A015E76C-C746-46E4-8AD4-8E5DC0141A94}" dt="2023-01-12T15:38:00.812" v="398" actId="478"/>
          <ac:spMkLst>
            <pc:docMk/>
            <pc:sldMk cId="3625396930" sldId="280"/>
            <ac:spMk id="30" creationId="{D9BA4527-E295-4528-929F-402703EFCC60}"/>
          </ac:spMkLst>
        </pc:spChg>
        <pc:spChg chg="del">
          <ac:chgData name="Massart Fabian" userId="ad30496e-4b95-4fc4-a471-481070cc7ba5" providerId="ADAL" clId="{A015E76C-C746-46E4-8AD4-8E5DC0141A94}" dt="2023-01-12T15:38:00.812" v="398" actId="478"/>
          <ac:spMkLst>
            <pc:docMk/>
            <pc:sldMk cId="3625396930" sldId="280"/>
            <ac:spMk id="31" creationId="{19E8A8B9-A76B-4E32-9D7D-B1B874926E2B}"/>
          </ac:spMkLst>
        </pc:spChg>
        <pc:spChg chg="del">
          <ac:chgData name="Massart Fabian" userId="ad30496e-4b95-4fc4-a471-481070cc7ba5" providerId="ADAL" clId="{A015E76C-C746-46E4-8AD4-8E5DC0141A94}" dt="2023-01-12T15:38:00.812" v="398" actId="478"/>
          <ac:spMkLst>
            <pc:docMk/>
            <pc:sldMk cId="3625396930" sldId="280"/>
            <ac:spMk id="32" creationId="{0E53CC67-B605-48D8-847C-04D5B510823B}"/>
          </ac:spMkLst>
        </pc:spChg>
        <pc:spChg chg="del">
          <ac:chgData name="Massart Fabian" userId="ad30496e-4b95-4fc4-a471-481070cc7ba5" providerId="ADAL" clId="{A015E76C-C746-46E4-8AD4-8E5DC0141A94}" dt="2023-01-12T15:38:00.812" v="398" actId="478"/>
          <ac:spMkLst>
            <pc:docMk/>
            <pc:sldMk cId="3625396930" sldId="280"/>
            <ac:spMk id="33" creationId="{7591A372-66AB-43A5-B872-016CDCB1F91D}"/>
          </ac:spMkLst>
        </pc:spChg>
        <pc:spChg chg="del">
          <ac:chgData name="Massart Fabian" userId="ad30496e-4b95-4fc4-a471-481070cc7ba5" providerId="ADAL" clId="{A015E76C-C746-46E4-8AD4-8E5DC0141A94}" dt="2023-01-12T15:38:08.952" v="402" actId="478"/>
          <ac:spMkLst>
            <pc:docMk/>
            <pc:sldMk cId="3625396930" sldId="280"/>
            <ac:spMk id="34" creationId="{95E4F0E1-2AF9-4159-B661-5AECDBA25733}"/>
          </ac:spMkLst>
        </pc:spChg>
        <pc:spChg chg="del">
          <ac:chgData name="Massart Fabian" userId="ad30496e-4b95-4fc4-a471-481070cc7ba5" providerId="ADAL" clId="{A015E76C-C746-46E4-8AD4-8E5DC0141A94}" dt="2023-01-12T15:38:00.812" v="398" actId="478"/>
          <ac:spMkLst>
            <pc:docMk/>
            <pc:sldMk cId="3625396930" sldId="280"/>
            <ac:spMk id="35" creationId="{232B6920-D820-49E6-A0F9-6A893248599A}"/>
          </ac:spMkLst>
        </pc:spChg>
        <pc:spChg chg="del">
          <ac:chgData name="Massart Fabian" userId="ad30496e-4b95-4fc4-a471-481070cc7ba5" providerId="ADAL" clId="{A015E76C-C746-46E4-8AD4-8E5DC0141A94}" dt="2023-01-12T15:38:00.812" v="398" actId="478"/>
          <ac:spMkLst>
            <pc:docMk/>
            <pc:sldMk cId="3625396930" sldId="280"/>
            <ac:spMk id="36" creationId="{733E37B3-96C3-44A2-B270-61B5442B261D}"/>
          </ac:spMkLst>
        </pc:spChg>
        <pc:spChg chg="del">
          <ac:chgData name="Massart Fabian" userId="ad30496e-4b95-4fc4-a471-481070cc7ba5" providerId="ADAL" clId="{A015E76C-C746-46E4-8AD4-8E5DC0141A94}" dt="2023-01-12T15:38:00.812" v="398" actId="478"/>
          <ac:spMkLst>
            <pc:docMk/>
            <pc:sldMk cId="3625396930" sldId="280"/>
            <ac:spMk id="37" creationId="{79B5063F-291C-4945-AD51-B1BAD34D6EDB}"/>
          </ac:spMkLst>
        </pc:spChg>
        <pc:spChg chg="del">
          <ac:chgData name="Massart Fabian" userId="ad30496e-4b95-4fc4-a471-481070cc7ba5" providerId="ADAL" clId="{A015E76C-C746-46E4-8AD4-8E5DC0141A94}" dt="2023-01-12T15:38:00.812" v="398" actId="478"/>
          <ac:spMkLst>
            <pc:docMk/>
            <pc:sldMk cId="3625396930" sldId="280"/>
            <ac:spMk id="38" creationId="{B2D36ECD-4087-4DD0-B5B0-AF296919A2C3}"/>
          </ac:spMkLst>
        </pc:spChg>
        <pc:spChg chg="del">
          <ac:chgData name="Massart Fabian" userId="ad30496e-4b95-4fc4-a471-481070cc7ba5" providerId="ADAL" clId="{A015E76C-C746-46E4-8AD4-8E5DC0141A94}" dt="2023-01-12T15:38:00.812" v="398" actId="478"/>
          <ac:spMkLst>
            <pc:docMk/>
            <pc:sldMk cId="3625396930" sldId="280"/>
            <ac:spMk id="39" creationId="{2C6C9219-E229-4838-BE24-B0C4413C65BA}"/>
          </ac:spMkLst>
        </pc:spChg>
        <pc:spChg chg="del">
          <ac:chgData name="Massart Fabian" userId="ad30496e-4b95-4fc4-a471-481070cc7ba5" providerId="ADAL" clId="{A015E76C-C746-46E4-8AD4-8E5DC0141A94}" dt="2023-01-12T15:38:00.812" v="398" actId="478"/>
          <ac:spMkLst>
            <pc:docMk/>
            <pc:sldMk cId="3625396930" sldId="280"/>
            <ac:spMk id="40" creationId="{85BBC5F4-955C-46CD-A5EA-4F405E3C4F8E}"/>
          </ac:spMkLst>
        </pc:spChg>
        <pc:spChg chg="del">
          <ac:chgData name="Massart Fabian" userId="ad30496e-4b95-4fc4-a471-481070cc7ba5" providerId="ADAL" clId="{A015E76C-C746-46E4-8AD4-8E5DC0141A94}" dt="2023-01-12T15:38:00.812" v="398" actId="478"/>
          <ac:spMkLst>
            <pc:docMk/>
            <pc:sldMk cId="3625396930" sldId="280"/>
            <ac:spMk id="41" creationId="{E2B40C02-E9BA-44E3-9255-918B85724260}"/>
          </ac:spMkLst>
        </pc:spChg>
        <pc:spChg chg="del">
          <ac:chgData name="Massart Fabian" userId="ad30496e-4b95-4fc4-a471-481070cc7ba5" providerId="ADAL" clId="{A015E76C-C746-46E4-8AD4-8E5DC0141A94}" dt="2023-01-12T15:38:00.812" v="398" actId="478"/>
          <ac:spMkLst>
            <pc:docMk/>
            <pc:sldMk cId="3625396930" sldId="280"/>
            <ac:spMk id="42" creationId="{9FBAD31F-E927-44D1-AC47-6D344A73E99A}"/>
          </ac:spMkLst>
        </pc:spChg>
        <pc:spChg chg="del">
          <ac:chgData name="Massart Fabian" userId="ad30496e-4b95-4fc4-a471-481070cc7ba5" providerId="ADAL" clId="{A015E76C-C746-46E4-8AD4-8E5DC0141A94}" dt="2023-01-12T15:38:00.812" v="398" actId="478"/>
          <ac:spMkLst>
            <pc:docMk/>
            <pc:sldMk cId="3625396930" sldId="280"/>
            <ac:spMk id="43" creationId="{B07F874A-7AA9-47D3-9A04-44D93B39CE4C}"/>
          </ac:spMkLst>
        </pc:spChg>
        <pc:spChg chg="del">
          <ac:chgData name="Massart Fabian" userId="ad30496e-4b95-4fc4-a471-481070cc7ba5" providerId="ADAL" clId="{A015E76C-C746-46E4-8AD4-8E5DC0141A94}" dt="2023-01-12T15:38:00.812" v="398" actId="478"/>
          <ac:spMkLst>
            <pc:docMk/>
            <pc:sldMk cId="3625396930" sldId="280"/>
            <ac:spMk id="44" creationId="{2BB9ECA7-0ABD-4FCB-9C4F-4F324CF98E39}"/>
          </ac:spMkLst>
        </pc:spChg>
        <pc:spChg chg="del">
          <ac:chgData name="Massart Fabian" userId="ad30496e-4b95-4fc4-a471-481070cc7ba5" providerId="ADAL" clId="{A015E76C-C746-46E4-8AD4-8E5DC0141A94}" dt="2023-01-12T15:38:00.812" v="398" actId="478"/>
          <ac:spMkLst>
            <pc:docMk/>
            <pc:sldMk cId="3625396930" sldId="280"/>
            <ac:spMk id="45" creationId="{A6F80995-51F9-4217-8CA7-A270F06BB097}"/>
          </ac:spMkLst>
        </pc:spChg>
        <pc:spChg chg="del">
          <ac:chgData name="Massart Fabian" userId="ad30496e-4b95-4fc4-a471-481070cc7ba5" providerId="ADAL" clId="{A015E76C-C746-46E4-8AD4-8E5DC0141A94}" dt="2023-01-12T15:38:00.812" v="398" actId="478"/>
          <ac:spMkLst>
            <pc:docMk/>
            <pc:sldMk cId="3625396930" sldId="280"/>
            <ac:spMk id="46" creationId="{C3F79117-42A3-4FD3-ACDE-72B318A5F843}"/>
          </ac:spMkLst>
        </pc:spChg>
        <pc:spChg chg="del">
          <ac:chgData name="Massart Fabian" userId="ad30496e-4b95-4fc4-a471-481070cc7ba5" providerId="ADAL" clId="{A015E76C-C746-46E4-8AD4-8E5DC0141A94}" dt="2023-01-12T15:38:00.812" v="398" actId="478"/>
          <ac:spMkLst>
            <pc:docMk/>
            <pc:sldMk cId="3625396930" sldId="280"/>
            <ac:spMk id="47" creationId="{9E6CBD08-03D8-45B1-A395-3DE9B11C21DC}"/>
          </ac:spMkLst>
        </pc:spChg>
        <pc:spChg chg="del">
          <ac:chgData name="Massart Fabian" userId="ad30496e-4b95-4fc4-a471-481070cc7ba5" providerId="ADAL" clId="{A015E76C-C746-46E4-8AD4-8E5DC0141A94}" dt="2023-01-12T15:38:00.812" v="398" actId="478"/>
          <ac:spMkLst>
            <pc:docMk/>
            <pc:sldMk cId="3625396930" sldId="280"/>
            <ac:spMk id="48" creationId="{EF7699BC-4D68-422D-85FD-5FB952A6196C}"/>
          </ac:spMkLst>
        </pc:spChg>
        <pc:spChg chg="del mod">
          <ac:chgData name="Massart Fabian" userId="ad30496e-4b95-4fc4-a471-481070cc7ba5" providerId="ADAL" clId="{A015E76C-C746-46E4-8AD4-8E5DC0141A94}" dt="2023-01-12T15:38:04.909" v="400" actId="478"/>
          <ac:spMkLst>
            <pc:docMk/>
            <pc:sldMk cId="3625396930" sldId="280"/>
            <ac:spMk id="49" creationId="{E847D2C2-BF75-457A-A868-50944ED44F61}"/>
          </ac:spMkLst>
        </pc:spChg>
        <pc:spChg chg="del">
          <ac:chgData name="Massart Fabian" userId="ad30496e-4b95-4fc4-a471-481070cc7ba5" providerId="ADAL" clId="{A015E76C-C746-46E4-8AD4-8E5DC0141A94}" dt="2023-01-12T15:38:00.812" v="398" actId="478"/>
          <ac:spMkLst>
            <pc:docMk/>
            <pc:sldMk cId="3625396930" sldId="280"/>
            <ac:spMk id="50" creationId="{7A2A8BD5-B5B1-4FFA-90F3-4BD846FE16E5}"/>
          </ac:spMkLst>
        </pc:spChg>
        <pc:spChg chg="del">
          <ac:chgData name="Massart Fabian" userId="ad30496e-4b95-4fc4-a471-481070cc7ba5" providerId="ADAL" clId="{A015E76C-C746-46E4-8AD4-8E5DC0141A94}" dt="2023-01-12T15:38:00.812" v="398" actId="478"/>
          <ac:spMkLst>
            <pc:docMk/>
            <pc:sldMk cId="3625396930" sldId="280"/>
            <ac:spMk id="51" creationId="{4F495656-31EE-479E-99C4-ECF7B87DB665}"/>
          </ac:spMkLst>
        </pc:spChg>
        <pc:spChg chg="del">
          <ac:chgData name="Massart Fabian" userId="ad30496e-4b95-4fc4-a471-481070cc7ba5" providerId="ADAL" clId="{A015E76C-C746-46E4-8AD4-8E5DC0141A94}" dt="2023-01-12T15:38:00.812" v="398" actId="478"/>
          <ac:spMkLst>
            <pc:docMk/>
            <pc:sldMk cId="3625396930" sldId="280"/>
            <ac:spMk id="61" creationId="{9CF2D378-AB63-4BD0-9463-093D6FE85434}"/>
          </ac:spMkLst>
        </pc:spChg>
        <pc:spChg chg="del">
          <ac:chgData name="Massart Fabian" userId="ad30496e-4b95-4fc4-a471-481070cc7ba5" providerId="ADAL" clId="{A015E76C-C746-46E4-8AD4-8E5DC0141A94}" dt="2023-01-12T15:38:00.812" v="398" actId="478"/>
          <ac:spMkLst>
            <pc:docMk/>
            <pc:sldMk cId="3625396930" sldId="280"/>
            <ac:spMk id="62" creationId="{10323FEB-6F3D-4B22-B83C-00F8B962CF63}"/>
          </ac:spMkLst>
        </pc:spChg>
        <pc:spChg chg="del">
          <ac:chgData name="Massart Fabian" userId="ad30496e-4b95-4fc4-a471-481070cc7ba5" providerId="ADAL" clId="{A015E76C-C746-46E4-8AD4-8E5DC0141A94}" dt="2023-01-12T15:38:00.812" v="398" actId="478"/>
          <ac:spMkLst>
            <pc:docMk/>
            <pc:sldMk cId="3625396930" sldId="280"/>
            <ac:spMk id="63" creationId="{F6B6F050-9A51-4D27-BCFD-C14EBEE21A3F}"/>
          </ac:spMkLst>
        </pc:spChg>
        <pc:spChg chg="del">
          <ac:chgData name="Massart Fabian" userId="ad30496e-4b95-4fc4-a471-481070cc7ba5" providerId="ADAL" clId="{A015E76C-C746-46E4-8AD4-8E5DC0141A94}" dt="2023-01-12T15:38:00.812" v="398" actId="478"/>
          <ac:spMkLst>
            <pc:docMk/>
            <pc:sldMk cId="3625396930" sldId="280"/>
            <ac:spMk id="65" creationId="{6F4CF82D-D2EA-42B6-9379-481987808705}"/>
          </ac:spMkLst>
        </pc:spChg>
        <pc:spChg chg="del">
          <ac:chgData name="Massart Fabian" userId="ad30496e-4b95-4fc4-a471-481070cc7ba5" providerId="ADAL" clId="{A015E76C-C746-46E4-8AD4-8E5DC0141A94}" dt="2023-01-12T15:38:00.812" v="398" actId="478"/>
          <ac:spMkLst>
            <pc:docMk/>
            <pc:sldMk cId="3625396930" sldId="280"/>
            <ac:spMk id="68" creationId="{D4CB2101-AA0B-4786-AAEB-3792DD96D2E7}"/>
          </ac:spMkLst>
        </pc:spChg>
        <pc:spChg chg="del">
          <ac:chgData name="Massart Fabian" userId="ad30496e-4b95-4fc4-a471-481070cc7ba5" providerId="ADAL" clId="{A015E76C-C746-46E4-8AD4-8E5DC0141A94}" dt="2023-01-12T15:38:00.812" v="398" actId="478"/>
          <ac:spMkLst>
            <pc:docMk/>
            <pc:sldMk cId="3625396930" sldId="280"/>
            <ac:spMk id="69" creationId="{2BA0AACD-A43E-4BA0-BA25-21DD56176867}"/>
          </ac:spMkLst>
        </pc:spChg>
        <pc:spChg chg="del">
          <ac:chgData name="Massart Fabian" userId="ad30496e-4b95-4fc4-a471-481070cc7ba5" providerId="ADAL" clId="{A015E76C-C746-46E4-8AD4-8E5DC0141A94}" dt="2023-01-12T15:38:00.812" v="398" actId="478"/>
          <ac:spMkLst>
            <pc:docMk/>
            <pc:sldMk cId="3625396930" sldId="280"/>
            <ac:spMk id="70" creationId="{CF21D174-6D86-43D6-BFAC-55BE448A039E}"/>
          </ac:spMkLst>
        </pc:spChg>
        <pc:spChg chg="del">
          <ac:chgData name="Massart Fabian" userId="ad30496e-4b95-4fc4-a471-481070cc7ba5" providerId="ADAL" clId="{A015E76C-C746-46E4-8AD4-8E5DC0141A94}" dt="2023-01-12T15:38:00.812" v="398" actId="478"/>
          <ac:spMkLst>
            <pc:docMk/>
            <pc:sldMk cId="3625396930" sldId="280"/>
            <ac:spMk id="73" creationId="{6909B3D0-F14A-429D-AAB0-C20F791F642B}"/>
          </ac:spMkLst>
        </pc:spChg>
        <pc:spChg chg="del">
          <ac:chgData name="Massart Fabian" userId="ad30496e-4b95-4fc4-a471-481070cc7ba5" providerId="ADAL" clId="{A015E76C-C746-46E4-8AD4-8E5DC0141A94}" dt="2023-01-12T15:38:09.993" v="403" actId="478"/>
          <ac:spMkLst>
            <pc:docMk/>
            <pc:sldMk cId="3625396930" sldId="280"/>
            <ac:spMk id="77" creationId="{FCCB537B-F8FB-438A-B490-A65F0EC30827}"/>
          </ac:spMkLst>
        </pc:spChg>
        <pc:spChg chg="del">
          <ac:chgData name="Massart Fabian" userId="ad30496e-4b95-4fc4-a471-481070cc7ba5" providerId="ADAL" clId="{A015E76C-C746-46E4-8AD4-8E5DC0141A94}" dt="2023-01-12T15:38:00.812" v="398" actId="478"/>
          <ac:spMkLst>
            <pc:docMk/>
            <pc:sldMk cId="3625396930" sldId="280"/>
            <ac:spMk id="78" creationId="{96099254-845A-4204-9F41-BCD8647D4BBC}"/>
          </ac:spMkLst>
        </pc:spChg>
        <pc:spChg chg="del">
          <ac:chgData name="Massart Fabian" userId="ad30496e-4b95-4fc4-a471-481070cc7ba5" providerId="ADAL" clId="{A015E76C-C746-46E4-8AD4-8E5DC0141A94}" dt="2023-01-12T15:38:00.812" v="398" actId="478"/>
          <ac:spMkLst>
            <pc:docMk/>
            <pc:sldMk cId="3625396930" sldId="280"/>
            <ac:spMk id="82" creationId="{64BA2656-B9DF-4C3B-A4A8-0E85D411667E}"/>
          </ac:spMkLst>
        </pc:spChg>
        <pc:picChg chg="del">
          <ac:chgData name="Massart Fabian" userId="ad30496e-4b95-4fc4-a471-481070cc7ba5" providerId="ADAL" clId="{A015E76C-C746-46E4-8AD4-8E5DC0141A94}" dt="2023-01-12T15:38:00.812" v="398" actId="478"/>
          <ac:picMkLst>
            <pc:docMk/>
            <pc:sldMk cId="3625396930" sldId="280"/>
            <ac:picMk id="7" creationId="{8A553F9D-2442-4FAA-9DC0-8D7196F9B88C}"/>
          </ac:picMkLst>
        </pc:picChg>
        <pc:picChg chg="del">
          <ac:chgData name="Massart Fabian" userId="ad30496e-4b95-4fc4-a471-481070cc7ba5" providerId="ADAL" clId="{A015E76C-C746-46E4-8AD4-8E5DC0141A94}" dt="2023-01-12T15:38:00.812" v="398" actId="478"/>
          <ac:picMkLst>
            <pc:docMk/>
            <pc:sldMk cId="3625396930" sldId="280"/>
            <ac:picMk id="8" creationId="{6A1BE2C2-A73D-4DD2-8412-6501DD64FC62}"/>
          </ac:picMkLst>
        </pc:picChg>
        <pc:picChg chg="del">
          <ac:chgData name="Massart Fabian" userId="ad30496e-4b95-4fc4-a471-481070cc7ba5" providerId="ADAL" clId="{A015E76C-C746-46E4-8AD4-8E5DC0141A94}" dt="2023-01-12T15:38:00.812" v="398" actId="478"/>
          <ac:picMkLst>
            <pc:docMk/>
            <pc:sldMk cId="3625396930" sldId="280"/>
            <ac:picMk id="9" creationId="{CC42CC5B-D97E-4B9B-BCDF-2139BF9CC5E5}"/>
          </ac:picMkLst>
        </pc:picChg>
        <pc:picChg chg="del">
          <ac:chgData name="Massart Fabian" userId="ad30496e-4b95-4fc4-a471-481070cc7ba5" providerId="ADAL" clId="{A015E76C-C746-46E4-8AD4-8E5DC0141A94}" dt="2023-01-12T15:38:00.812" v="398" actId="478"/>
          <ac:picMkLst>
            <pc:docMk/>
            <pc:sldMk cId="3625396930" sldId="280"/>
            <ac:picMk id="10" creationId="{F1E8EE18-1463-478C-B6ED-BB92FB1CA732}"/>
          </ac:picMkLst>
        </pc:picChg>
        <pc:picChg chg="del">
          <ac:chgData name="Massart Fabian" userId="ad30496e-4b95-4fc4-a471-481070cc7ba5" providerId="ADAL" clId="{A015E76C-C746-46E4-8AD4-8E5DC0141A94}" dt="2023-01-12T15:38:00.812" v="398" actId="478"/>
          <ac:picMkLst>
            <pc:docMk/>
            <pc:sldMk cId="3625396930" sldId="280"/>
            <ac:picMk id="11" creationId="{D0AFA97E-54CC-460A-9C81-8C88D928D1EB}"/>
          </ac:picMkLst>
        </pc:picChg>
        <pc:picChg chg="del">
          <ac:chgData name="Massart Fabian" userId="ad30496e-4b95-4fc4-a471-481070cc7ba5" providerId="ADAL" clId="{A015E76C-C746-46E4-8AD4-8E5DC0141A94}" dt="2023-01-12T15:38:00.812" v="398" actId="478"/>
          <ac:picMkLst>
            <pc:docMk/>
            <pc:sldMk cId="3625396930" sldId="280"/>
            <ac:picMk id="12" creationId="{6DE3EA26-E34C-4378-8715-027C4701162C}"/>
          </ac:picMkLst>
        </pc:picChg>
        <pc:picChg chg="del">
          <ac:chgData name="Massart Fabian" userId="ad30496e-4b95-4fc4-a471-481070cc7ba5" providerId="ADAL" clId="{A015E76C-C746-46E4-8AD4-8E5DC0141A94}" dt="2023-01-12T15:38:07.168" v="401" actId="478"/>
          <ac:picMkLst>
            <pc:docMk/>
            <pc:sldMk cId="3625396930" sldId="280"/>
            <ac:picMk id="13" creationId="{3ACF7C0B-88BE-4949-92ED-90D81775A674}"/>
          </ac:picMkLst>
        </pc:picChg>
        <pc:picChg chg="del">
          <ac:chgData name="Massart Fabian" userId="ad30496e-4b95-4fc4-a471-481070cc7ba5" providerId="ADAL" clId="{A015E76C-C746-46E4-8AD4-8E5DC0141A94}" dt="2023-01-12T15:38:00.812" v="398" actId="478"/>
          <ac:picMkLst>
            <pc:docMk/>
            <pc:sldMk cId="3625396930" sldId="280"/>
            <ac:picMk id="14" creationId="{47EC0F78-1E0B-4A46-B576-B1C4B72A52A7}"/>
          </ac:picMkLst>
        </pc:picChg>
        <pc:picChg chg="del">
          <ac:chgData name="Massart Fabian" userId="ad30496e-4b95-4fc4-a471-481070cc7ba5" providerId="ADAL" clId="{A015E76C-C746-46E4-8AD4-8E5DC0141A94}" dt="2023-01-12T15:38:00.812" v="398" actId="478"/>
          <ac:picMkLst>
            <pc:docMk/>
            <pc:sldMk cId="3625396930" sldId="280"/>
            <ac:picMk id="54" creationId="{12CEE695-9531-4708-A518-F76FBB72452E}"/>
          </ac:picMkLst>
        </pc:picChg>
        <pc:picChg chg="del">
          <ac:chgData name="Massart Fabian" userId="ad30496e-4b95-4fc4-a471-481070cc7ba5" providerId="ADAL" clId="{A015E76C-C746-46E4-8AD4-8E5DC0141A94}" dt="2023-01-12T15:38:00.812" v="398" actId="478"/>
          <ac:picMkLst>
            <pc:docMk/>
            <pc:sldMk cId="3625396930" sldId="280"/>
            <ac:picMk id="55" creationId="{65E51636-F04B-42B3-A691-514278FCE866}"/>
          </ac:picMkLst>
        </pc:picChg>
        <pc:picChg chg="del">
          <ac:chgData name="Massart Fabian" userId="ad30496e-4b95-4fc4-a471-481070cc7ba5" providerId="ADAL" clId="{A015E76C-C746-46E4-8AD4-8E5DC0141A94}" dt="2023-01-12T15:38:00.812" v="398" actId="478"/>
          <ac:picMkLst>
            <pc:docMk/>
            <pc:sldMk cId="3625396930" sldId="280"/>
            <ac:picMk id="56" creationId="{495E3657-ED35-4875-83CC-628A0B2374DA}"/>
          </ac:picMkLst>
        </pc:picChg>
        <pc:picChg chg="del">
          <ac:chgData name="Massart Fabian" userId="ad30496e-4b95-4fc4-a471-481070cc7ba5" providerId="ADAL" clId="{A015E76C-C746-46E4-8AD4-8E5DC0141A94}" dt="2023-01-12T15:38:00.812" v="398" actId="478"/>
          <ac:picMkLst>
            <pc:docMk/>
            <pc:sldMk cId="3625396930" sldId="280"/>
            <ac:picMk id="57" creationId="{53DB5445-6E06-42A2-AA3F-829FFC49ADB4}"/>
          </ac:picMkLst>
        </pc:picChg>
        <pc:picChg chg="del">
          <ac:chgData name="Massart Fabian" userId="ad30496e-4b95-4fc4-a471-481070cc7ba5" providerId="ADAL" clId="{A015E76C-C746-46E4-8AD4-8E5DC0141A94}" dt="2023-01-12T15:38:00.812" v="398" actId="478"/>
          <ac:picMkLst>
            <pc:docMk/>
            <pc:sldMk cId="3625396930" sldId="280"/>
            <ac:picMk id="58" creationId="{D2A1FA3E-2308-4F5D-AD21-A5BF865B3FAE}"/>
          </ac:picMkLst>
        </pc:picChg>
        <pc:picChg chg="del">
          <ac:chgData name="Massart Fabian" userId="ad30496e-4b95-4fc4-a471-481070cc7ba5" providerId="ADAL" clId="{A015E76C-C746-46E4-8AD4-8E5DC0141A94}" dt="2023-01-12T15:38:00.812" v="398" actId="478"/>
          <ac:picMkLst>
            <pc:docMk/>
            <pc:sldMk cId="3625396930" sldId="280"/>
            <ac:picMk id="59" creationId="{E5245259-9DD2-40BF-B54F-E8B9E9004E7A}"/>
          </ac:picMkLst>
        </pc:picChg>
        <pc:picChg chg="del">
          <ac:chgData name="Massart Fabian" userId="ad30496e-4b95-4fc4-a471-481070cc7ba5" providerId="ADAL" clId="{A015E76C-C746-46E4-8AD4-8E5DC0141A94}" dt="2023-01-12T15:38:00.812" v="398" actId="478"/>
          <ac:picMkLst>
            <pc:docMk/>
            <pc:sldMk cId="3625396930" sldId="280"/>
            <ac:picMk id="60" creationId="{47E30C06-0DAE-4AA5-B110-F24ADE20B110}"/>
          </ac:picMkLst>
        </pc:picChg>
        <pc:picChg chg="del">
          <ac:chgData name="Massart Fabian" userId="ad30496e-4b95-4fc4-a471-481070cc7ba5" providerId="ADAL" clId="{A015E76C-C746-46E4-8AD4-8E5DC0141A94}" dt="2023-01-12T15:38:00.812" v="398" actId="478"/>
          <ac:picMkLst>
            <pc:docMk/>
            <pc:sldMk cId="3625396930" sldId="280"/>
            <ac:picMk id="64" creationId="{F33C506B-C52E-4526-AA19-433F4EA379A9}"/>
          </ac:picMkLst>
        </pc:picChg>
        <pc:picChg chg="del">
          <ac:chgData name="Massart Fabian" userId="ad30496e-4b95-4fc4-a471-481070cc7ba5" providerId="ADAL" clId="{A015E76C-C746-46E4-8AD4-8E5DC0141A94}" dt="2023-01-12T15:38:00.812" v="398" actId="478"/>
          <ac:picMkLst>
            <pc:docMk/>
            <pc:sldMk cId="3625396930" sldId="280"/>
            <ac:picMk id="67" creationId="{B3E74019-679B-4E39-B970-83BE8E38E5D0}"/>
          </ac:picMkLst>
        </pc:picChg>
        <pc:picChg chg="del">
          <ac:chgData name="Massart Fabian" userId="ad30496e-4b95-4fc4-a471-481070cc7ba5" providerId="ADAL" clId="{A015E76C-C746-46E4-8AD4-8E5DC0141A94}" dt="2023-01-12T15:38:00.812" v="398" actId="478"/>
          <ac:picMkLst>
            <pc:docMk/>
            <pc:sldMk cId="3625396930" sldId="280"/>
            <ac:picMk id="72" creationId="{851D09A3-4627-4AD9-95E5-FFFAFC217C86}"/>
          </ac:picMkLst>
        </pc:picChg>
        <pc:picChg chg="del">
          <ac:chgData name="Massart Fabian" userId="ad30496e-4b95-4fc4-a471-481070cc7ba5" providerId="ADAL" clId="{A015E76C-C746-46E4-8AD4-8E5DC0141A94}" dt="2023-01-12T15:38:00.812" v="398" actId="478"/>
          <ac:picMkLst>
            <pc:docMk/>
            <pc:sldMk cId="3625396930" sldId="280"/>
            <ac:picMk id="74" creationId="{24F409B2-2D81-4961-B881-DDE77224AF22}"/>
          </ac:picMkLst>
        </pc:picChg>
        <pc:picChg chg="del">
          <ac:chgData name="Massart Fabian" userId="ad30496e-4b95-4fc4-a471-481070cc7ba5" providerId="ADAL" clId="{A015E76C-C746-46E4-8AD4-8E5DC0141A94}" dt="2023-01-12T15:38:00.812" v="398" actId="478"/>
          <ac:picMkLst>
            <pc:docMk/>
            <pc:sldMk cId="3625396930" sldId="280"/>
            <ac:picMk id="75" creationId="{A1564936-8380-46E7-9302-BCA06F5AD631}"/>
          </ac:picMkLst>
        </pc:picChg>
      </pc:sldChg>
      <pc:sldChg chg="add">
        <pc:chgData name="Massart Fabian" userId="ad30496e-4b95-4fc4-a471-481070cc7ba5" providerId="ADAL" clId="{A015E76C-C746-46E4-8AD4-8E5DC0141A94}" dt="2023-01-12T15:34:19.659" v="388"/>
        <pc:sldMkLst>
          <pc:docMk/>
          <pc:sldMk cId="1476185613" sldId="282"/>
        </pc:sldMkLst>
      </pc:sldChg>
      <pc:sldChg chg="add ord">
        <pc:chgData name="Massart Fabian" userId="ad30496e-4b95-4fc4-a471-481070cc7ba5" providerId="ADAL" clId="{A015E76C-C746-46E4-8AD4-8E5DC0141A94}" dt="2023-01-12T14:21:07.548" v="26"/>
        <pc:sldMkLst>
          <pc:docMk/>
          <pc:sldMk cId="1158758235" sldId="302"/>
        </pc:sldMkLst>
      </pc:sldChg>
      <pc:sldChg chg="modSp add del mod">
        <pc:chgData name="Massart Fabian" userId="ad30496e-4b95-4fc4-a471-481070cc7ba5" providerId="ADAL" clId="{A015E76C-C746-46E4-8AD4-8E5DC0141A94}" dt="2023-01-12T15:33:48.955" v="386" actId="47"/>
        <pc:sldMkLst>
          <pc:docMk/>
          <pc:sldMk cId="622954809" sldId="303"/>
        </pc:sldMkLst>
        <pc:spChg chg="mod">
          <ac:chgData name="Massart Fabian" userId="ad30496e-4b95-4fc4-a471-481070cc7ba5" providerId="ADAL" clId="{A015E76C-C746-46E4-8AD4-8E5DC0141A94}" dt="2023-01-12T14:23:42.303" v="33" actId="20577"/>
          <ac:spMkLst>
            <pc:docMk/>
            <pc:sldMk cId="622954809" sldId="303"/>
            <ac:spMk id="7" creationId="{8AE3A1EA-864A-4F42-8E98-520B839F9BB1}"/>
          </ac:spMkLst>
        </pc:spChg>
      </pc:sldChg>
      <pc:sldChg chg="add del">
        <pc:chgData name="Massart Fabian" userId="ad30496e-4b95-4fc4-a471-481070cc7ba5" providerId="ADAL" clId="{A015E76C-C746-46E4-8AD4-8E5DC0141A94}" dt="2023-01-12T15:33:55.210" v="387" actId="47"/>
        <pc:sldMkLst>
          <pc:docMk/>
          <pc:sldMk cId="2181607012" sldId="304"/>
        </pc:sldMkLst>
      </pc:sldChg>
      <pc:sldChg chg="add modAnim">
        <pc:chgData name="Massart Fabian" userId="ad30496e-4b95-4fc4-a471-481070cc7ba5" providerId="ADAL" clId="{A015E76C-C746-46E4-8AD4-8E5DC0141A94}" dt="2023-01-12T16:00:20.128" v="602"/>
        <pc:sldMkLst>
          <pc:docMk/>
          <pc:sldMk cId="3938728213" sldId="305"/>
        </pc:sldMkLst>
      </pc:sldChg>
      <pc:sldChg chg="add ord">
        <pc:chgData name="Massart Fabian" userId="ad30496e-4b95-4fc4-a471-481070cc7ba5" providerId="ADAL" clId="{A015E76C-C746-46E4-8AD4-8E5DC0141A94}" dt="2023-01-12T15:44:56.899" v="465"/>
        <pc:sldMkLst>
          <pc:docMk/>
          <pc:sldMk cId="1426230825" sldId="306"/>
        </pc:sldMkLst>
      </pc:sldChg>
      <pc:sldChg chg="modSp add mod">
        <pc:chgData name="Massart Fabian" userId="ad30496e-4b95-4fc4-a471-481070cc7ba5" providerId="ADAL" clId="{A015E76C-C746-46E4-8AD4-8E5DC0141A94}" dt="2023-01-12T16:06:07.895" v="645" actId="20577"/>
        <pc:sldMkLst>
          <pc:docMk/>
          <pc:sldMk cId="1611501515" sldId="307"/>
        </pc:sldMkLst>
        <pc:spChg chg="mod">
          <ac:chgData name="Massart Fabian" userId="ad30496e-4b95-4fc4-a471-481070cc7ba5" providerId="ADAL" clId="{A015E76C-C746-46E4-8AD4-8E5DC0141A94}" dt="2023-01-12T16:06:07.895" v="645" actId="20577"/>
          <ac:spMkLst>
            <pc:docMk/>
            <pc:sldMk cId="1611501515" sldId="307"/>
            <ac:spMk id="2" creationId="{99AFC465-E0FE-4BDA-8E8E-A85CE20FAE76}"/>
          </ac:spMkLst>
        </pc:spChg>
      </pc:sldChg>
      <pc:sldChg chg="add ord">
        <pc:chgData name="Massart Fabian" userId="ad30496e-4b95-4fc4-a471-481070cc7ba5" providerId="ADAL" clId="{A015E76C-C746-46E4-8AD4-8E5DC0141A94}" dt="2023-01-12T15:44:56.899" v="465"/>
        <pc:sldMkLst>
          <pc:docMk/>
          <pc:sldMk cId="3836798492" sldId="310"/>
        </pc:sldMkLst>
      </pc:sldChg>
      <pc:sldChg chg="add ord">
        <pc:chgData name="Massart Fabian" userId="ad30496e-4b95-4fc4-a471-481070cc7ba5" providerId="ADAL" clId="{A015E76C-C746-46E4-8AD4-8E5DC0141A94}" dt="2023-01-12T15:48:00.646" v="479"/>
        <pc:sldMkLst>
          <pc:docMk/>
          <pc:sldMk cId="709753415" sldId="311"/>
        </pc:sldMkLst>
      </pc:sldChg>
      <pc:sldChg chg="modSp add mod">
        <pc:chgData name="Massart Fabian" userId="ad30496e-4b95-4fc4-a471-481070cc7ba5" providerId="ADAL" clId="{A015E76C-C746-46E4-8AD4-8E5DC0141A94}" dt="2023-01-13T09:47:16.909" v="665" actId="20577"/>
        <pc:sldMkLst>
          <pc:docMk/>
          <pc:sldMk cId="235490872" sldId="312"/>
        </pc:sldMkLst>
        <pc:spChg chg="mod">
          <ac:chgData name="Massart Fabian" userId="ad30496e-4b95-4fc4-a471-481070cc7ba5" providerId="ADAL" clId="{A015E76C-C746-46E4-8AD4-8E5DC0141A94}" dt="2023-01-13T09:47:16.909" v="665" actId="20577"/>
          <ac:spMkLst>
            <pc:docMk/>
            <pc:sldMk cId="235490872" sldId="312"/>
            <ac:spMk id="3" creationId="{F4CEE061-85AF-41A7-95E3-206607F16E5E}"/>
          </ac:spMkLst>
        </pc:spChg>
      </pc:sldChg>
      <pc:sldChg chg="add del">
        <pc:chgData name="Massart Fabian" userId="ad30496e-4b95-4fc4-a471-481070cc7ba5" providerId="ADAL" clId="{A015E76C-C746-46E4-8AD4-8E5DC0141A94}" dt="2023-01-12T15:46:06.721" v="472" actId="47"/>
        <pc:sldMkLst>
          <pc:docMk/>
          <pc:sldMk cId="488647769" sldId="313"/>
        </pc:sldMkLst>
      </pc:sldChg>
      <pc:sldChg chg="addSp delSp modSp add mod ord">
        <pc:chgData name="Massart Fabian" userId="ad30496e-4b95-4fc4-a471-481070cc7ba5" providerId="ADAL" clId="{A015E76C-C746-46E4-8AD4-8E5DC0141A94}" dt="2023-01-12T14:58:36.949" v="375" actId="20577"/>
        <pc:sldMkLst>
          <pc:docMk/>
          <pc:sldMk cId="64890004" sldId="314"/>
        </pc:sldMkLst>
        <pc:spChg chg="mod">
          <ac:chgData name="Massart Fabian" userId="ad30496e-4b95-4fc4-a471-481070cc7ba5" providerId="ADAL" clId="{A015E76C-C746-46E4-8AD4-8E5DC0141A94}" dt="2023-01-12T14:58:36.949" v="375" actId="20577"/>
          <ac:spMkLst>
            <pc:docMk/>
            <pc:sldMk cId="64890004" sldId="314"/>
            <ac:spMk id="2" creationId="{00000000-0000-0000-0000-000000000000}"/>
          </ac:spMkLst>
        </pc:spChg>
        <pc:spChg chg="del mod">
          <ac:chgData name="Massart Fabian" userId="ad30496e-4b95-4fc4-a471-481070cc7ba5" providerId="ADAL" clId="{A015E76C-C746-46E4-8AD4-8E5DC0141A94}" dt="2023-01-12T14:28:53.293" v="137" actId="478"/>
          <ac:spMkLst>
            <pc:docMk/>
            <pc:sldMk cId="64890004" sldId="314"/>
            <ac:spMk id="3" creationId="{00000000-0000-0000-0000-000000000000}"/>
          </ac:spMkLst>
        </pc:spChg>
        <pc:spChg chg="del">
          <ac:chgData name="Massart Fabian" userId="ad30496e-4b95-4fc4-a471-481070cc7ba5" providerId="ADAL" clId="{A015E76C-C746-46E4-8AD4-8E5DC0141A94}" dt="2023-01-12T14:25:28.275" v="52"/>
          <ac:spMkLst>
            <pc:docMk/>
            <pc:sldMk cId="64890004" sldId="314"/>
            <ac:spMk id="4" creationId="{00000000-0000-0000-0000-000000000000}"/>
          </ac:spMkLst>
        </pc:spChg>
        <pc:picChg chg="add mod">
          <ac:chgData name="Massart Fabian" userId="ad30496e-4b95-4fc4-a471-481070cc7ba5" providerId="ADAL" clId="{A015E76C-C746-46E4-8AD4-8E5DC0141A94}" dt="2023-01-12T14:25:28.275" v="52"/>
          <ac:picMkLst>
            <pc:docMk/>
            <pc:sldMk cId="64890004" sldId="314"/>
            <ac:picMk id="5" creationId="{33DABB5B-CBAD-2923-4D2B-B2D795D88D9F}"/>
          </ac:picMkLst>
        </pc:picChg>
      </pc:sldChg>
      <pc:sldChg chg="addSp delSp modSp add mod">
        <pc:chgData name="Massart Fabian" userId="ad30496e-4b95-4fc4-a471-481070cc7ba5" providerId="ADAL" clId="{A015E76C-C746-46E4-8AD4-8E5DC0141A94}" dt="2023-01-12T14:29:37.091" v="168" actId="20577"/>
        <pc:sldMkLst>
          <pc:docMk/>
          <pc:sldMk cId="2777578668" sldId="315"/>
        </pc:sldMkLst>
        <pc:spChg chg="mod">
          <ac:chgData name="Massart Fabian" userId="ad30496e-4b95-4fc4-a471-481070cc7ba5" providerId="ADAL" clId="{A015E76C-C746-46E4-8AD4-8E5DC0141A94}" dt="2023-01-12T14:29:37.091" v="168" actId="20577"/>
          <ac:spMkLst>
            <pc:docMk/>
            <pc:sldMk cId="2777578668" sldId="315"/>
            <ac:spMk id="2" creationId="{00000000-0000-0000-0000-000000000000}"/>
          </ac:spMkLst>
        </pc:spChg>
        <pc:spChg chg="del">
          <ac:chgData name="Massart Fabian" userId="ad30496e-4b95-4fc4-a471-481070cc7ba5" providerId="ADAL" clId="{A015E76C-C746-46E4-8AD4-8E5DC0141A94}" dt="2023-01-12T14:26:04.937" v="55" actId="478"/>
          <ac:spMkLst>
            <pc:docMk/>
            <pc:sldMk cId="2777578668" sldId="315"/>
            <ac:spMk id="3" creationId="{00000000-0000-0000-0000-000000000000}"/>
          </ac:spMkLst>
        </pc:spChg>
        <pc:spChg chg="add mod">
          <ac:chgData name="Massart Fabian" userId="ad30496e-4b95-4fc4-a471-481070cc7ba5" providerId="ADAL" clId="{A015E76C-C746-46E4-8AD4-8E5DC0141A94}" dt="2023-01-12T14:26:28.936" v="93" actId="20577"/>
          <ac:spMkLst>
            <pc:docMk/>
            <pc:sldMk cId="2777578668" sldId="315"/>
            <ac:spMk id="6" creationId="{EBE04ECC-CDDB-2D35-D169-A11DCB7767CA}"/>
          </ac:spMkLst>
        </pc:spChg>
        <pc:spChg chg="add mod">
          <ac:chgData name="Massart Fabian" userId="ad30496e-4b95-4fc4-a471-481070cc7ba5" providerId="ADAL" clId="{A015E76C-C746-46E4-8AD4-8E5DC0141A94}" dt="2023-01-12T14:26:58.876" v="95" actId="478"/>
          <ac:spMkLst>
            <pc:docMk/>
            <pc:sldMk cId="2777578668" sldId="315"/>
            <ac:spMk id="9" creationId="{113BF439-FEC0-F953-682B-4305CF705ADF}"/>
          </ac:spMkLst>
        </pc:spChg>
        <pc:picChg chg="del">
          <ac:chgData name="Massart Fabian" userId="ad30496e-4b95-4fc4-a471-481070cc7ba5" providerId="ADAL" clId="{A015E76C-C746-46E4-8AD4-8E5DC0141A94}" dt="2023-01-12T14:26:58.876" v="95" actId="478"/>
          <ac:picMkLst>
            <pc:docMk/>
            <pc:sldMk cId="2777578668" sldId="315"/>
            <ac:picMk id="5" creationId="{33DABB5B-CBAD-2923-4D2B-B2D795D88D9F}"/>
          </ac:picMkLst>
        </pc:picChg>
        <pc:picChg chg="add mod">
          <ac:chgData name="Massart Fabian" userId="ad30496e-4b95-4fc4-a471-481070cc7ba5" providerId="ADAL" clId="{A015E76C-C746-46E4-8AD4-8E5DC0141A94}" dt="2023-01-12T14:26:56.746" v="94"/>
          <ac:picMkLst>
            <pc:docMk/>
            <pc:sldMk cId="2777578668" sldId="315"/>
            <ac:picMk id="7" creationId="{60FF3B10-3397-B4D2-EEA4-F4F7321DD9AC}"/>
          </ac:picMkLst>
        </pc:picChg>
        <pc:picChg chg="add mod modCrop">
          <ac:chgData name="Massart Fabian" userId="ad30496e-4b95-4fc4-a471-481070cc7ba5" providerId="ADAL" clId="{A015E76C-C746-46E4-8AD4-8E5DC0141A94}" dt="2023-01-12T14:27:16.251" v="100" actId="732"/>
          <ac:picMkLst>
            <pc:docMk/>
            <pc:sldMk cId="2777578668" sldId="315"/>
            <ac:picMk id="10" creationId="{29C6F63B-2A3B-42DD-4E34-11E52D46BB69}"/>
          </ac:picMkLst>
        </pc:picChg>
      </pc:sldChg>
      <pc:sldChg chg="addSp delSp modSp add mod ord">
        <pc:chgData name="Massart Fabian" userId="ad30496e-4b95-4fc4-a471-481070cc7ba5" providerId="ADAL" clId="{A015E76C-C746-46E4-8AD4-8E5DC0141A94}" dt="2023-01-12T14:31:12.960" v="179"/>
        <pc:sldMkLst>
          <pc:docMk/>
          <pc:sldMk cId="2152152868" sldId="316"/>
        </pc:sldMkLst>
        <pc:spChg chg="add del mod">
          <ac:chgData name="Massart Fabian" userId="ad30496e-4b95-4fc4-a471-481070cc7ba5" providerId="ADAL" clId="{A015E76C-C746-46E4-8AD4-8E5DC0141A94}" dt="2023-01-12T14:29:42.632" v="171" actId="20577"/>
          <ac:spMkLst>
            <pc:docMk/>
            <pc:sldMk cId="2152152868" sldId="316"/>
            <ac:spMk id="2" creationId="{00000000-0000-0000-0000-000000000000}"/>
          </ac:spMkLst>
        </pc:spChg>
        <pc:spChg chg="add del mod">
          <ac:chgData name="Massart Fabian" userId="ad30496e-4b95-4fc4-a471-481070cc7ba5" providerId="ADAL" clId="{A015E76C-C746-46E4-8AD4-8E5DC0141A94}" dt="2023-01-12T14:28:06.806" v="118" actId="478"/>
          <ac:spMkLst>
            <pc:docMk/>
            <pc:sldMk cId="2152152868" sldId="316"/>
            <ac:spMk id="4" creationId="{E4B4EA6C-F69F-5302-5915-BA0C2799B82F}"/>
          </ac:spMkLst>
        </pc:spChg>
        <pc:spChg chg="del">
          <ac:chgData name="Massart Fabian" userId="ad30496e-4b95-4fc4-a471-481070cc7ba5" providerId="ADAL" clId="{A015E76C-C746-46E4-8AD4-8E5DC0141A94}" dt="2023-01-12T14:28:00.275" v="115" actId="478"/>
          <ac:spMkLst>
            <pc:docMk/>
            <pc:sldMk cId="2152152868" sldId="316"/>
            <ac:spMk id="6" creationId="{EBE04ECC-CDDB-2D35-D169-A11DCB7767CA}"/>
          </ac:spMkLst>
        </pc:spChg>
        <pc:spChg chg="add del mod">
          <ac:chgData name="Massart Fabian" userId="ad30496e-4b95-4fc4-a471-481070cc7ba5" providerId="ADAL" clId="{A015E76C-C746-46E4-8AD4-8E5DC0141A94}" dt="2023-01-12T14:28:04.886" v="117" actId="478"/>
          <ac:spMkLst>
            <pc:docMk/>
            <pc:sldMk cId="2152152868" sldId="316"/>
            <ac:spMk id="8" creationId="{696BD4F2-EC0F-C588-4822-6CF0AC8FA0CF}"/>
          </ac:spMkLst>
        </pc:spChg>
        <pc:spChg chg="del">
          <ac:chgData name="Massart Fabian" userId="ad30496e-4b95-4fc4-a471-481070cc7ba5" providerId="ADAL" clId="{A015E76C-C746-46E4-8AD4-8E5DC0141A94}" dt="2023-01-12T14:30:53.437" v="175"/>
          <ac:spMkLst>
            <pc:docMk/>
            <pc:sldMk cId="2152152868" sldId="316"/>
            <ac:spMk id="9" creationId="{113BF439-FEC0-F953-682B-4305CF705ADF}"/>
          </ac:spMkLst>
        </pc:spChg>
        <pc:picChg chg="del">
          <ac:chgData name="Massart Fabian" userId="ad30496e-4b95-4fc4-a471-481070cc7ba5" providerId="ADAL" clId="{A015E76C-C746-46E4-8AD4-8E5DC0141A94}" dt="2023-01-12T14:30:49.604" v="172" actId="478"/>
          <ac:picMkLst>
            <pc:docMk/>
            <pc:sldMk cId="2152152868" sldId="316"/>
            <ac:picMk id="10" creationId="{29C6F63B-2A3B-42DD-4E34-11E52D46BB69}"/>
          </ac:picMkLst>
        </pc:picChg>
        <pc:picChg chg="add del mod">
          <ac:chgData name="Massart Fabian" userId="ad30496e-4b95-4fc4-a471-481070cc7ba5" providerId="ADAL" clId="{A015E76C-C746-46E4-8AD4-8E5DC0141A94}" dt="2023-01-12T14:30:52.063" v="174" actId="478"/>
          <ac:picMkLst>
            <pc:docMk/>
            <pc:sldMk cId="2152152868" sldId="316"/>
            <ac:picMk id="11" creationId="{0BE7BA32-3F77-1FE2-5062-DEEB36ECE674}"/>
          </ac:picMkLst>
        </pc:picChg>
        <pc:picChg chg="add mod">
          <ac:chgData name="Massart Fabian" userId="ad30496e-4b95-4fc4-a471-481070cc7ba5" providerId="ADAL" clId="{A015E76C-C746-46E4-8AD4-8E5DC0141A94}" dt="2023-01-12T14:30:53.437" v="175"/>
          <ac:picMkLst>
            <pc:docMk/>
            <pc:sldMk cId="2152152868" sldId="316"/>
            <ac:picMk id="12" creationId="{94BFFE2F-012D-677E-ACA3-F642DFC70379}"/>
          </ac:picMkLst>
        </pc:picChg>
      </pc:sldChg>
      <pc:sldChg chg="modSp add del mod ord">
        <pc:chgData name="Massart Fabian" userId="ad30496e-4b95-4fc4-a471-481070cc7ba5" providerId="ADAL" clId="{A015E76C-C746-46E4-8AD4-8E5DC0141A94}" dt="2023-01-12T15:46:25.991" v="473" actId="47"/>
        <pc:sldMkLst>
          <pc:docMk/>
          <pc:sldMk cId="3085956741" sldId="317"/>
        </pc:sldMkLst>
        <pc:spChg chg="mod">
          <ac:chgData name="Massart Fabian" userId="ad30496e-4b95-4fc4-a471-481070cc7ba5" providerId="ADAL" clId="{A015E76C-C746-46E4-8AD4-8E5DC0141A94}" dt="2023-01-12T14:45:43.088" v="224" actId="20577"/>
          <ac:spMkLst>
            <pc:docMk/>
            <pc:sldMk cId="3085956741" sldId="317"/>
            <ac:spMk id="2" creationId="{BF5144F6-4516-4BD5-9998-9AFB0D7BC3BA}"/>
          </ac:spMkLst>
        </pc:spChg>
        <pc:spChg chg="mod">
          <ac:chgData name="Massart Fabian" userId="ad30496e-4b95-4fc4-a471-481070cc7ba5" providerId="ADAL" clId="{A015E76C-C746-46E4-8AD4-8E5DC0141A94}" dt="2023-01-12T14:45:12.442" v="198" actId="20577"/>
          <ac:spMkLst>
            <pc:docMk/>
            <pc:sldMk cId="3085956741" sldId="317"/>
            <ac:spMk id="4" creationId="{C17B74BE-CB07-4358-B973-DCA4D2E68BFF}"/>
          </ac:spMkLst>
        </pc:spChg>
      </pc:sldChg>
      <pc:sldChg chg="modSp add mod ord modNotesTx">
        <pc:chgData name="Massart Fabian" userId="ad30496e-4b95-4fc4-a471-481070cc7ba5" providerId="ADAL" clId="{A015E76C-C746-46E4-8AD4-8E5DC0141A94}" dt="2023-01-16T07:51:20.092" v="852"/>
        <pc:sldMkLst>
          <pc:docMk/>
          <pc:sldMk cId="1699962713" sldId="318"/>
        </pc:sldMkLst>
        <pc:spChg chg="mod">
          <ac:chgData name="Massart Fabian" userId="ad30496e-4b95-4fc4-a471-481070cc7ba5" providerId="ADAL" clId="{A015E76C-C746-46E4-8AD4-8E5DC0141A94}" dt="2023-01-12T15:57:28.271" v="571" actId="207"/>
          <ac:spMkLst>
            <pc:docMk/>
            <pc:sldMk cId="1699962713" sldId="318"/>
            <ac:spMk id="2" creationId="{00000000-0000-0000-0000-000000000000}"/>
          </ac:spMkLst>
        </pc:spChg>
        <pc:spChg chg="mod">
          <ac:chgData name="Massart Fabian" userId="ad30496e-4b95-4fc4-a471-481070cc7ba5" providerId="ADAL" clId="{A015E76C-C746-46E4-8AD4-8E5DC0141A94}" dt="2023-01-12T14:57:56.421" v="374" actId="20577"/>
          <ac:spMkLst>
            <pc:docMk/>
            <pc:sldMk cId="1699962713" sldId="318"/>
            <ac:spMk id="6" creationId="{A08AF81B-C5CB-4C6C-B0BE-9C268160F7DD}"/>
          </ac:spMkLst>
        </pc:spChg>
      </pc:sldChg>
      <pc:sldChg chg="addSp modSp add mod modAnim">
        <pc:chgData name="Massart Fabian" userId="ad30496e-4b95-4fc4-a471-481070cc7ba5" providerId="ADAL" clId="{A015E76C-C746-46E4-8AD4-8E5DC0141A94}" dt="2023-01-13T14:24:26.361" v="667" actId="20577"/>
        <pc:sldMkLst>
          <pc:docMk/>
          <pc:sldMk cId="3942884943" sldId="319"/>
        </pc:sldMkLst>
        <pc:spChg chg="mod">
          <ac:chgData name="Massart Fabian" userId="ad30496e-4b95-4fc4-a471-481070cc7ba5" providerId="ADAL" clId="{A015E76C-C746-46E4-8AD4-8E5DC0141A94}" dt="2023-01-12T15:57:48.856" v="573" actId="207"/>
          <ac:spMkLst>
            <pc:docMk/>
            <pc:sldMk cId="3942884943" sldId="319"/>
            <ac:spMk id="2" creationId="{00000000-0000-0000-0000-000000000000}"/>
          </ac:spMkLst>
        </pc:spChg>
        <pc:spChg chg="add mod">
          <ac:chgData name="Massart Fabian" userId="ad30496e-4b95-4fc4-a471-481070cc7ba5" providerId="ADAL" clId="{A015E76C-C746-46E4-8AD4-8E5DC0141A94}" dt="2023-01-12T15:58:55.695" v="579" actId="1076"/>
          <ac:spMkLst>
            <pc:docMk/>
            <pc:sldMk cId="3942884943" sldId="319"/>
            <ac:spMk id="4" creationId="{F5C19485-7729-C34C-3E56-71119AEA8767}"/>
          </ac:spMkLst>
        </pc:spChg>
        <pc:spChg chg="mod">
          <ac:chgData name="Massart Fabian" userId="ad30496e-4b95-4fc4-a471-481070cc7ba5" providerId="ADAL" clId="{A015E76C-C746-46E4-8AD4-8E5DC0141A94}" dt="2023-01-13T14:24:26.361" v="667" actId="20577"/>
          <ac:spMkLst>
            <pc:docMk/>
            <pc:sldMk cId="3942884943" sldId="319"/>
            <ac:spMk id="6" creationId="{A08AF81B-C5CB-4C6C-B0BE-9C268160F7DD}"/>
          </ac:spMkLst>
        </pc:spChg>
        <pc:picChg chg="add mod">
          <ac:chgData name="Massart Fabian" userId="ad30496e-4b95-4fc4-a471-481070cc7ba5" providerId="ADAL" clId="{A015E76C-C746-46E4-8AD4-8E5DC0141A94}" dt="2023-01-12T15:58:55.695" v="579" actId="1076"/>
          <ac:picMkLst>
            <pc:docMk/>
            <pc:sldMk cId="3942884943" sldId="319"/>
            <ac:picMk id="3" creationId="{64B371CB-BF30-6C0E-4883-AFEE97BD3F7F}"/>
          </ac:picMkLst>
        </pc:picChg>
      </pc:sldChg>
      <pc:sldChg chg="add modAnim">
        <pc:chgData name="Massart Fabian" userId="ad30496e-4b95-4fc4-a471-481070cc7ba5" providerId="ADAL" clId="{A015E76C-C746-46E4-8AD4-8E5DC0141A94}" dt="2023-01-12T16:00:52.810" v="605"/>
        <pc:sldMkLst>
          <pc:docMk/>
          <pc:sldMk cId="1460357986" sldId="320"/>
        </pc:sldMkLst>
      </pc:sldChg>
      <pc:sldChg chg="add">
        <pc:chgData name="Massart Fabian" userId="ad30496e-4b95-4fc4-a471-481070cc7ba5" providerId="ADAL" clId="{A015E76C-C746-46E4-8AD4-8E5DC0141A94}" dt="2023-01-12T15:27:58.226" v="377"/>
        <pc:sldMkLst>
          <pc:docMk/>
          <pc:sldMk cId="2727665349" sldId="321"/>
        </pc:sldMkLst>
      </pc:sldChg>
      <pc:sldChg chg="add">
        <pc:chgData name="Massart Fabian" userId="ad30496e-4b95-4fc4-a471-481070cc7ba5" providerId="ADAL" clId="{A015E76C-C746-46E4-8AD4-8E5DC0141A94}" dt="2023-01-12T15:31:27.090" v="382"/>
        <pc:sldMkLst>
          <pc:docMk/>
          <pc:sldMk cId="1003733234" sldId="322"/>
        </pc:sldMkLst>
      </pc:sldChg>
      <pc:sldChg chg="modSp add mod modNotesTx">
        <pc:chgData name="Massart Fabian" userId="ad30496e-4b95-4fc4-a471-481070cc7ba5" providerId="ADAL" clId="{A015E76C-C746-46E4-8AD4-8E5DC0141A94}" dt="2023-01-17T08:43:10.722" v="878" actId="6549"/>
        <pc:sldMkLst>
          <pc:docMk/>
          <pc:sldMk cId="3677440230" sldId="323"/>
        </pc:sldMkLst>
        <pc:graphicFrameChg chg="mod modGraphic">
          <ac:chgData name="Massart Fabian" userId="ad30496e-4b95-4fc4-a471-481070cc7ba5" providerId="ADAL" clId="{A015E76C-C746-46E4-8AD4-8E5DC0141A94}" dt="2023-01-12T16:07:51.873" v="647" actId="1076"/>
          <ac:graphicFrameMkLst>
            <pc:docMk/>
            <pc:sldMk cId="3677440230" sldId="323"/>
            <ac:graphicFrameMk id="5" creationId="{DB601ED5-B878-46EA-B44E-DBE870AE9FF5}"/>
          </ac:graphicFrameMkLst>
        </pc:graphicFrameChg>
      </pc:sldChg>
      <pc:sldChg chg="add ord">
        <pc:chgData name="Massart Fabian" userId="ad30496e-4b95-4fc4-a471-481070cc7ba5" providerId="ADAL" clId="{A015E76C-C746-46E4-8AD4-8E5DC0141A94}" dt="2023-01-12T15:45:44.059" v="469"/>
        <pc:sldMkLst>
          <pc:docMk/>
          <pc:sldMk cId="1835256261" sldId="324"/>
        </pc:sldMkLst>
      </pc:sldChg>
      <pc:sldChg chg="add ord">
        <pc:chgData name="Massart Fabian" userId="ad30496e-4b95-4fc4-a471-481070cc7ba5" providerId="ADAL" clId="{A015E76C-C746-46E4-8AD4-8E5DC0141A94}" dt="2023-01-12T15:46:01.658" v="471"/>
        <pc:sldMkLst>
          <pc:docMk/>
          <pc:sldMk cId="1277741352" sldId="325"/>
        </pc:sldMkLst>
      </pc:sldChg>
      <pc:sldChg chg="add del">
        <pc:chgData name="Massart Fabian" userId="ad30496e-4b95-4fc4-a471-481070cc7ba5" providerId="ADAL" clId="{A015E76C-C746-46E4-8AD4-8E5DC0141A94}" dt="2023-01-12T15:39:06.080" v="408" actId="47"/>
        <pc:sldMkLst>
          <pc:docMk/>
          <pc:sldMk cId="2965915351" sldId="326"/>
        </pc:sldMkLst>
      </pc:sldChg>
      <pc:sldChg chg="add del">
        <pc:chgData name="Massart Fabian" userId="ad30496e-4b95-4fc4-a471-481070cc7ba5" providerId="ADAL" clId="{A015E76C-C746-46E4-8AD4-8E5DC0141A94}" dt="2023-01-12T15:37:05.509" v="395"/>
        <pc:sldMkLst>
          <pc:docMk/>
          <pc:sldMk cId="3113242804" sldId="326"/>
        </pc:sldMkLst>
      </pc:sldChg>
      <pc:sldChg chg="addSp delSp modSp add mod ord">
        <pc:chgData name="Massart Fabian" userId="ad30496e-4b95-4fc4-a471-481070cc7ba5" providerId="ADAL" clId="{A015E76C-C746-46E4-8AD4-8E5DC0141A94}" dt="2023-01-12T15:43:59.961" v="463"/>
        <pc:sldMkLst>
          <pc:docMk/>
          <pc:sldMk cId="522053428" sldId="327"/>
        </pc:sldMkLst>
        <pc:spChg chg="del">
          <ac:chgData name="Massart Fabian" userId="ad30496e-4b95-4fc4-a471-481070cc7ba5" providerId="ADAL" clId="{A015E76C-C746-46E4-8AD4-8E5DC0141A94}" dt="2023-01-12T15:39:23.319" v="409" actId="478"/>
          <ac:spMkLst>
            <pc:docMk/>
            <pc:sldMk cId="522053428" sldId="327"/>
            <ac:spMk id="2" creationId="{E2861D40-BA3B-483D-B039-B6955495FA59}"/>
          </ac:spMkLst>
        </pc:spChg>
        <pc:spChg chg="del">
          <ac:chgData name="Massart Fabian" userId="ad30496e-4b95-4fc4-a471-481070cc7ba5" providerId="ADAL" clId="{A015E76C-C746-46E4-8AD4-8E5DC0141A94}" dt="2023-01-12T15:39:23.319" v="409" actId="478"/>
          <ac:spMkLst>
            <pc:docMk/>
            <pc:sldMk cId="522053428" sldId="327"/>
            <ac:spMk id="3" creationId="{6F344D74-AC7B-4004-AFD7-8FD961D86B1E}"/>
          </ac:spMkLst>
        </pc:spChg>
        <pc:spChg chg="add del mod">
          <ac:chgData name="Massart Fabian" userId="ad30496e-4b95-4fc4-a471-481070cc7ba5" providerId="ADAL" clId="{A015E76C-C746-46E4-8AD4-8E5DC0141A94}" dt="2023-01-12T15:39:35.120" v="416" actId="478"/>
          <ac:spMkLst>
            <pc:docMk/>
            <pc:sldMk cId="522053428" sldId="327"/>
            <ac:spMk id="6" creationId="{CBF2AD7B-97BD-FEDE-DEF3-3A129ADFF69A}"/>
          </ac:spMkLst>
        </pc:spChg>
        <pc:spChg chg="add del mod">
          <ac:chgData name="Massart Fabian" userId="ad30496e-4b95-4fc4-a471-481070cc7ba5" providerId="ADAL" clId="{A015E76C-C746-46E4-8AD4-8E5DC0141A94}" dt="2023-01-12T15:39:36.276" v="417" actId="478"/>
          <ac:spMkLst>
            <pc:docMk/>
            <pc:sldMk cId="522053428" sldId="327"/>
            <ac:spMk id="8" creationId="{1F839DED-75A4-EF22-3ADA-DC8E953DBC03}"/>
          </ac:spMkLst>
        </pc:spChg>
        <pc:spChg chg="add del mod">
          <ac:chgData name="Massart Fabian" userId="ad30496e-4b95-4fc4-a471-481070cc7ba5" providerId="ADAL" clId="{A015E76C-C746-46E4-8AD4-8E5DC0141A94}" dt="2023-01-12T15:39:32.952" v="415"/>
          <ac:spMkLst>
            <pc:docMk/>
            <pc:sldMk cId="522053428" sldId="327"/>
            <ac:spMk id="9" creationId="{1BFD85F6-9E7D-05C9-B681-6AA4269C246E}"/>
          </ac:spMkLst>
        </pc:spChg>
        <pc:spChg chg="add del mod">
          <ac:chgData name="Massart Fabian" userId="ad30496e-4b95-4fc4-a471-481070cc7ba5" providerId="ADAL" clId="{A015E76C-C746-46E4-8AD4-8E5DC0141A94}" dt="2023-01-12T15:39:32.952" v="415"/>
          <ac:spMkLst>
            <pc:docMk/>
            <pc:sldMk cId="522053428" sldId="327"/>
            <ac:spMk id="16" creationId="{2F335E83-D72B-C2EB-7380-4E83C5F364CA}"/>
          </ac:spMkLst>
        </pc:spChg>
        <pc:spChg chg="add del mod">
          <ac:chgData name="Massart Fabian" userId="ad30496e-4b95-4fc4-a471-481070cc7ba5" providerId="ADAL" clId="{A015E76C-C746-46E4-8AD4-8E5DC0141A94}" dt="2023-01-12T15:39:32.952" v="415"/>
          <ac:spMkLst>
            <pc:docMk/>
            <pc:sldMk cId="522053428" sldId="327"/>
            <ac:spMk id="17" creationId="{8CF11532-C500-DAA3-7476-5B9E7893ABC2}"/>
          </ac:spMkLst>
        </pc:spChg>
        <pc:spChg chg="add del mod">
          <ac:chgData name="Massart Fabian" userId="ad30496e-4b95-4fc4-a471-481070cc7ba5" providerId="ADAL" clId="{A015E76C-C746-46E4-8AD4-8E5DC0141A94}" dt="2023-01-12T15:39:32.952" v="415"/>
          <ac:spMkLst>
            <pc:docMk/>
            <pc:sldMk cId="522053428" sldId="327"/>
            <ac:spMk id="26" creationId="{1D57F651-B683-FFFE-65C0-2AF0D3DBA61A}"/>
          </ac:spMkLst>
        </pc:spChg>
        <pc:spChg chg="add del mod">
          <ac:chgData name="Massart Fabian" userId="ad30496e-4b95-4fc4-a471-481070cc7ba5" providerId="ADAL" clId="{A015E76C-C746-46E4-8AD4-8E5DC0141A94}" dt="2023-01-12T15:39:32.952" v="415"/>
          <ac:spMkLst>
            <pc:docMk/>
            <pc:sldMk cId="522053428" sldId="327"/>
            <ac:spMk id="27" creationId="{C8646079-A5EC-58FC-19F8-93E2FE1D92B8}"/>
          </ac:spMkLst>
        </pc:spChg>
        <pc:spChg chg="add del mod">
          <ac:chgData name="Massart Fabian" userId="ad30496e-4b95-4fc4-a471-481070cc7ba5" providerId="ADAL" clId="{A015E76C-C746-46E4-8AD4-8E5DC0141A94}" dt="2023-01-12T15:39:32.952" v="415"/>
          <ac:spMkLst>
            <pc:docMk/>
            <pc:sldMk cId="522053428" sldId="327"/>
            <ac:spMk id="29" creationId="{8AF8A883-35AA-2A3D-EE2A-6D3A38DF9EB2}"/>
          </ac:spMkLst>
        </pc:spChg>
        <pc:spChg chg="add del mod">
          <ac:chgData name="Massart Fabian" userId="ad30496e-4b95-4fc4-a471-481070cc7ba5" providerId="ADAL" clId="{A015E76C-C746-46E4-8AD4-8E5DC0141A94}" dt="2023-01-12T15:39:32.952" v="415"/>
          <ac:spMkLst>
            <pc:docMk/>
            <pc:sldMk cId="522053428" sldId="327"/>
            <ac:spMk id="30" creationId="{06DA6BAC-CA73-6141-26B1-876612AAD113}"/>
          </ac:spMkLst>
        </pc:spChg>
        <pc:spChg chg="add del mod">
          <ac:chgData name="Massart Fabian" userId="ad30496e-4b95-4fc4-a471-481070cc7ba5" providerId="ADAL" clId="{A015E76C-C746-46E4-8AD4-8E5DC0141A94}" dt="2023-01-12T15:39:32.952" v="415"/>
          <ac:spMkLst>
            <pc:docMk/>
            <pc:sldMk cId="522053428" sldId="327"/>
            <ac:spMk id="31" creationId="{19EA3825-0149-3D3A-8018-8EF3B2503F33}"/>
          </ac:spMkLst>
        </pc:spChg>
        <pc:spChg chg="add del mod">
          <ac:chgData name="Massart Fabian" userId="ad30496e-4b95-4fc4-a471-481070cc7ba5" providerId="ADAL" clId="{A015E76C-C746-46E4-8AD4-8E5DC0141A94}" dt="2023-01-12T15:39:32.952" v="415"/>
          <ac:spMkLst>
            <pc:docMk/>
            <pc:sldMk cId="522053428" sldId="327"/>
            <ac:spMk id="32" creationId="{1FC6F09F-D8B4-E0AD-57A7-0513D81AD33E}"/>
          </ac:spMkLst>
        </pc:spChg>
        <pc:spChg chg="add del mod">
          <ac:chgData name="Massart Fabian" userId="ad30496e-4b95-4fc4-a471-481070cc7ba5" providerId="ADAL" clId="{A015E76C-C746-46E4-8AD4-8E5DC0141A94}" dt="2023-01-12T15:39:32.952" v="415"/>
          <ac:spMkLst>
            <pc:docMk/>
            <pc:sldMk cId="522053428" sldId="327"/>
            <ac:spMk id="33" creationId="{BA4FFC3A-F351-6932-221A-A107BC10DDAD}"/>
          </ac:spMkLst>
        </pc:spChg>
        <pc:spChg chg="add del mod">
          <ac:chgData name="Massart Fabian" userId="ad30496e-4b95-4fc4-a471-481070cc7ba5" providerId="ADAL" clId="{A015E76C-C746-46E4-8AD4-8E5DC0141A94}" dt="2023-01-12T15:39:32.952" v="415"/>
          <ac:spMkLst>
            <pc:docMk/>
            <pc:sldMk cId="522053428" sldId="327"/>
            <ac:spMk id="34" creationId="{CD311B10-0725-FD13-F66A-2F2000AEDD6F}"/>
          </ac:spMkLst>
        </pc:spChg>
        <pc:spChg chg="add del mod">
          <ac:chgData name="Massart Fabian" userId="ad30496e-4b95-4fc4-a471-481070cc7ba5" providerId="ADAL" clId="{A015E76C-C746-46E4-8AD4-8E5DC0141A94}" dt="2023-01-12T15:39:32.952" v="415"/>
          <ac:spMkLst>
            <pc:docMk/>
            <pc:sldMk cId="522053428" sldId="327"/>
            <ac:spMk id="35" creationId="{5F737898-2ED9-E5C8-99D5-24133FA20ECD}"/>
          </ac:spMkLst>
        </pc:spChg>
        <pc:spChg chg="add del mod">
          <ac:chgData name="Massart Fabian" userId="ad30496e-4b95-4fc4-a471-481070cc7ba5" providerId="ADAL" clId="{A015E76C-C746-46E4-8AD4-8E5DC0141A94}" dt="2023-01-12T15:39:32.952" v="415"/>
          <ac:spMkLst>
            <pc:docMk/>
            <pc:sldMk cId="522053428" sldId="327"/>
            <ac:spMk id="36" creationId="{031E384B-E48D-468E-81EC-A696A62B68DB}"/>
          </ac:spMkLst>
        </pc:spChg>
        <pc:spChg chg="add del mod">
          <ac:chgData name="Massart Fabian" userId="ad30496e-4b95-4fc4-a471-481070cc7ba5" providerId="ADAL" clId="{A015E76C-C746-46E4-8AD4-8E5DC0141A94}" dt="2023-01-12T15:39:32.952" v="415"/>
          <ac:spMkLst>
            <pc:docMk/>
            <pc:sldMk cId="522053428" sldId="327"/>
            <ac:spMk id="37" creationId="{4F21E4FE-4FAA-399F-B3A5-46333175A8B0}"/>
          </ac:spMkLst>
        </pc:spChg>
        <pc:spChg chg="add del mod">
          <ac:chgData name="Massart Fabian" userId="ad30496e-4b95-4fc4-a471-481070cc7ba5" providerId="ADAL" clId="{A015E76C-C746-46E4-8AD4-8E5DC0141A94}" dt="2023-01-12T15:39:32.952" v="415"/>
          <ac:spMkLst>
            <pc:docMk/>
            <pc:sldMk cId="522053428" sldId="327"/>
            <ac:spMk id="38" creationId="{570D044C-F6A5-01AF-0FB3-773E7F16A0DB}"/>
          </ac:spMkLst>
        </pc:spChg>
        <pc:spChg chg="add del mod">
          <ac:chgData name="Massart Fabian" userId="ad30496e-4b95-4fc4-a471-481070cc7ba5" providerId="ADAL" clId="{A015E76C-C746-46E4-8AD4-8E5DC0141A94}" dt="2023-01-12T15:39:32.952" v="415"/>
          <ac:spMkLst>
            <pc:docMk/>
            <pc:sldMk cId="522053428" sldId="327"/>
            <ac:spMk id="39" creationId="{91702254-2FA1-F0B6-94A1-D47B0A5BBB08}"/>
          </ac:spMkLst>
        </pc:spChg>
        <pc:spChg chg="add del mod">
          <ac:chgData name="Massart Fabian" userId="ad30496e-4b95-4fc4-a471-481070cc7ba5" providerId="ADAL" clId="{A015E76C-C746-46E4-8AD4-8E5DC0141A94}" dt="2023-01-12T15:39:32.952" v="415"/>
          <ac:spMkLst>
            <pc:docMk/>
            <pc:sldMk cId="522053428" sldId="327"/>
            <ac:spMk id="40" creationId="{503D6C8B-3510-3440-670E-099CDC37E97A}"/>
          </ac:spMkLst>
        </pc:spChg>
        <pc:spChg chg="add del mod">
          <ac:chgData name="Massart Fabian" userId="ad30496e-4b95-4fc4-a471-481070cc7ba5" providerId="ADAL" clId="{A015E76C-C746-46E4-8AD4-8E5DC0141A94}" dt="2023-01-12T15:39:32.952" v="415"/>
          <ac:spMkLst>
            <pc:docMk/>
            <pc:sldMk cId="522053428" sldId="327"/>
            <ac:spMk id="41" creationId="{E37B719F-E11E-C673-A7A4-41211A18C01C}"/>
          </ac:spMkLst>
        </pc:spChg>
        <pc:spChg chg="add del mod">
          <ac:chgData name="Massart Fabian" userId="ad30496e-4b95-4fc4-a471-481070cc7ba5" providerId="ADAL" clId="{A015E76C-C746-46E4-8AD4-8E5DC0141A94}" dt="2023-01-12T15:39:32.952" v="415"/>
          <ac:spMkLst>
            <pc:docMk/>
            <pc:sldMk cId="522053428" sldId="327"/>
            <ac:spMk id="42" creationId="{F6833E28-3EDD-1646-893E-B1B4DF3CA6DF}"/>
          </ac:spMkLst>
        </pc:spChg>
        <pc:spChg chg="add del mod">
          <ac:chgData name="Massart Fabian" userId="ad30496e-4b95-4fc4-a471-481070cc7ba5" providerId="ADAL" clId="{A015E76C-C746-46E4-8AD4-8E5DC0141A94}" dt="2023-01-12T15:39:32.952" v="415"/>
          <ac:spMkLst>
            <pc:docMk/>
            <pc:sldMk cId="522053428" sldId="327"/>
            <ac:spMk id="43" creationId="{A9A4C783-44BE-17E1-4CF5-E12377A22E27}"/>
          </ac:spMkLst>
        </pc:spChg>
        <pc:spChg chg="add del mod">
          <ac:chgData name="Massart Fabian" userId="ad30496e-4b95-4fc4-a471-481070cc7ba5" providerId="ADAL" clId="{A015E76C-C746-46E4-8AD4-8E5DC0141A94}" dt="2023-01-12T15:39:32.952" v="415"/>
          <ac:spMkLst>
            <pc:docMk/>
            <pc:sldMk cId="522053428" sldId="327"/>
            <ac:spMk id="44" creationId="{4144B062-0A16-7D64-B9D8-3128802B24D2}"/>
          </ac:spMkLst>
        </pc:spChg>
        <pc:spChg chg="add del mod">
          <ac:chgData name="Massart Fabian" userId="ad30496e-4b95-4fc4-a471-481070cc7ba5" providerId="ADAL" clId="{A015E76C-C746-46E4-8AD4-8E5DC0141A94}" dt="2023-01-12T15:39:32.952" v="415"/>
          <ac:spMkLst>
            <pc:docMk/>
            <pc:sldMk cId="522053428" sldId="327"/>
            <ac:spMk id="45" creationId="{FC80C737-7289-74A1-4469-E077EDFA6EB7}"/>
          </ac:spMkLst>
        </pc:spChg>
        <pc:spChg chg="add del mod">
          <ac:chgData name="Massart Fabian" userId="ad30496e-4b95-4fc4-a471-481070cc7ba5" providerId="ADAL" clId="{A015E76C-C746-46E4-8AD4-8E5DC0141A94}" dt="2023-01-12T15:39:32.952" v="415"/>
          <ac:spMkLst>
            <pc:docMk/>
            <pc:sldMk cId="522053428" sldId="327"/>
            <ac:spMk id="46" creationId="{9983A80D-8363-9B05-5929-9F1907319930}"/>
          </ac:spMkLst>
        </pc:spChg>
        <pc:spChg chg="add del mod">
          <ac:chgData name="Massart Fabian" userId="ad30496e-4b95-4fc4-a471-481070cc7ba5" providerId="ADAL" clId="{A015E76C-C746-46E4-8AD4-8E5DC0141A94}" dt="2023-01-12T15:39:32.952" v="415"/>
          <ac:spMkLst>
            <pc:docMk/>
            <pc:sldMk cId="522053428" sldId="327"/>
            <ac:spMk id="47" creationId="{A7CE373A-CD28-4094-458D-25A1F8F53091}"/>
          </ac:spMkLst>
        </pc:spChg>
        <pc:spChg chg="add del mod">
          <ac:chgData name="Massart Fabian" userId="ad30496e-4b95-4fc4-a471-481070cc7ba5" providerId="ADAL" clId="{A015E76C-C746-46E4-8AD4-8E5DC0141A94}" dt="2023-01-12T15:39:32.952" v="415"/>
          <ac:spMkLst>
            <pc:docMk/>
            <pc:sldMk cId="522053428" sldId="327"/>
            <ac:spMk id="48" creationId="{31645157-40E8-37FC-7099-CB51D0F8509F}"/>
          </ac:spMkLst>
        </pc:spChg>
        <pc:spChg chg="add del mod">
          <ac:chgData name="Massart Fabian" userId="ad30496e-4b95-4fc4-a471-481070cc7ba5" providerId="ADAL" clId="{A015E76C-C746-46E4-8AD4-8E5DC0141A94}" dt="2023-01-12T15:39:32.952" v="415"/>
          <ac:spMkLst>
            <pc:docMk/>
            <pc:sldMk cId="522053428" sldId="327"/>
            <ac:spMk id="49" creationId="{2FEBE3AC-8BA4-CADD-63E0-0E468E7C047B}"/>
          </ac:spMkLst>
        </pc:spChg>
        <pc:spChg chg="add del mod">
          <ac:chgData name="Massart Fabian" userId="ad30496e-4b95-4fc4-a471-481070cc7ba5" providerId="ADAL" clId="{A015E76C-C746-46E4-8AD4-8E5DC0141A94}" dt="2023-01-12T15:39:32.952" v="415"/>
          <ac:spMkLst>
            <pc:docMk/>
            <pc:sldMk cId="522053428" sldId="327"/>
            <ac:spMk id="50" creationId="{19AA6004-A653-F897-2D12-463AEDEE4488}"/>
          </ac:spMkLst>
        </pc:spChg>
        <pc:spChg chg="add del mod">
          <ac:chgData name="Massart Fabian" userId="ad30496e-4b95-4fc4-a471-481070cc7ba5" providerId="ADAL" clId="{A015E76C-C746-46E4-8AD4-8E5DC0141A94}" dt="2023-01-12T15:39:32.952" v="415"/>
          <ac:spMkLst>
            <pc:docMk/>
            <pc:sldMk cId="522053428" sldId="327"/>
            <ac:spMk id="51" creationId="{64844C94-B80F-9E39-4078-517AFD53F5C3}"/>
          </ac:spMkLst>
        </pc:spChg>
        <pc:spChg chg="add del mod">
          <ac:chgData name="Massart Fabian" userId="ad30496e-4b95-4fc4-a471-481070cc7ba5" providerId="ADAL" clId="{A015E76C-C746-46E4-8AD4-8E5DC0141A94}" dt="2023-01-12T15:39:32.952" v="415"/>
          <ac:spMkLst>
            <pc:docMk/>
            <pc:sldMk cId="522053428" sldId="327"/>
            <ac:spMk id="52" creationId="{3E191AC6-D4E2-1440-DD79-902B22278ACC}"/>
          </ac:spMkLst>
        </pc:spChg>
        <pc:spChg chg="add del mod">
          <ac:chgData name="Massart Fabian" userId="ad30496e-4b95-4fc4-a471-481070cc7ba5" providerId="ADAL" clId="{A015E76C-C746-46E4-8AD4-8E5DC0141A94}" dt="2023-01-12T15:39:32.952" v="415"/>
          <ac:spMkLst>
            <pc:docMk/>
            <pc:sldMk cId="522053428" sldId="327"/>
            <ac:spMk id="53" creationId="{C72525BC-D163-9B85-2368-131CCA16CAF7}"/>
          </ac:spMkLst>
        </pc:spChg>
        <pc:spChg chg="add del mod">
          <ac:chgData name="Massart Fabian" userId="ad30496e-4b95-4fc4-a471-481070cc7ba5" providerId="ADAL" clId="{A015E76C-C746-46E4-8AD4-8E5DC0141A94}" dt="2023-01-12T15:39:32.952" v="415"/>
          <ac:spMkLst>
            <pc:docMk/>
            <pc:sldMk cId="522053428" sldId="327"/>
            <ac:spMk id="54" creationId="{0F7DD0EB-957C-AEB4-02FA-01D28740C546}"/>
          </ac:spMkLst>
        </pc:spChg>
        <pc:spChg chg="add del mod">
          <ac:chgData name="Massart Fabian" userId="ad30496e-4b95-4fc4-a471-481070cc7ba5" providerId="ADAL" clId="{A015E76C-C746-46E4-8AD4-8E5DC0141A94}" dt="2023-01-12T15:39:32.952" v="415"/>
          <ac:spMkLst>
            <pc:docMk/>
            <pc:sldMk cId="522053428" sldId="327"/>
            <ac:spMk id="55" creationId="{865F4D1D-390B-12F2-48CE-E903F7C024F7}"/>
          </ac:spMkLst>
        </pc:spChg>
        <pc:spChg chg="add del mod">
          <ac:chgData name="Massart Fabian" userId="ad30496e-4b95-4fc4-a471-481070cc7ba5" providerId="ADAL" clId="{A015E76C-C746-46E4-8AD4-8E5DC0141A94}" dt="2023-01-12T15:39:32.952" v="415"/>
          <ac:spMkLst>
            <pc:docMk/>
            <pc:sldMk cId="522053428" sldId="327"/>
            <ac:spMk id="56" creationId="{47265E9D-FC57-D709-B17B-55D5B962011E}"/>
          </ac:spMkLst>
        </pc:spChg>
        <pc:spChg chg="add del mod">
          <ac:chgData name="Massart Fabian" userId="ad30496e-4b95-4fc4-a471-481070cc7ba5" providerId="ADAL" clId="{A015E76C-C746-46E4-8AD4-8E5DC0141A94}" dt="2023-01-12T15:39:32.952" v="415"/>
          <ac:spMkLst>
            <pc:docMk/>
            <pc:sldMk cId="522053428" sldId="327"/>
            <ac:spMk id="57" creationId="{56122347-D9E5-2122-5B5E-DBEE920EB822}"/>
          </ac:spMkLst>
        </pc:spChg>
        <pc:spChg chg="add del mod">
          <ac:chgData name="Massart Fabian" userId="ad30496e-4b95-4fc4-a471-481070cc7ba5" providerId="ADAL" clId="{A015E76C-C746-46E4-8AD4-8E5DC0141A94}" dt="2023-01-12T15:39:32.952" v="415"/>
          <ac:spMkLst>
            <pc:docMk/>
            <pc:sldMk cId="522053428" sldId="327"/>
            <ac:spMk id="58" creationId="{FB7D1D22-72D7-427D-8F49-00A8AA93D983}"/>
          </ac:spMkLst>
        </pc:spChg>
        <pc:spChg chg="add del mod">
          <ac:chgData name="Massart Fabian" userId="ad30496e-4b95-4fc4-a471-481070cc7ba5" providerId="ADAL" clId="{A015E76C-C746-46E4-8AD4-8E5DC0141A94}" dt="2023-01-12T15:39:32.952" v="415"/>
          <ac:spMkLst>
            <pc:docMk/>
            <pc:sldMk cId="522053428" sldId="327"/>
            <ac:spMk id="59" creationId="{CF4CE883-9BA0-0B01-B2D1-30555BCD5B13}"/>
          </ac:spMkLst>
        </pc:spChg>
        <pc:spChg chg="add del mod">
          <ac:chgData name="Massart Fabian" userId="ad30496e-4b95-4fc4-a471-481070cc7ba5" providerId="ADAL" clId="{A015E76C-C746-46E4-8AD4-8E5DC0141A94}" dt="2023-01-12T15:39:32.952" v="415"/>
          <ac:spMkLst>
            <pc:docMk/>
            <pc:sldMk cId="522053428" sldId="327"/>
            <ac:spMk id="60" creationId="{5D125218-9F50-B4A2-B62D-52EDE080596C}"/>
          </ac:spMkLst>
        </pc:spChg>
        <pc:spChg chg="add del mod">
          <ac:chgData name="Massart Fabian" userId="ad30496e-4b95-4fc4-a471-481070cc7ba5" providerId="ADAL" clId="{A015E76C-C746-46E4-8AD4-8E5DC0141A94}" dt="2023-01-12T15:39:32.952" v="415"/>
          <ac:spMkLst>
            <pc:docMk/>
            <pc:sldMk cId="522053428" sldId="327"/>
            <ac:spMk id="61" creationId="{66120B88-5320-8413-D763-C0AC5EDEBD3B}"/>
          </ac:spMkLst>
        </pc:spChg>
        <pc:spChg chg="add del mod">
          <ac:chgData name="Massart Fabian" userId="ad30496e-4b95-4fc4-a471-481070cc7ba5" providerId="ADAL" clId="{A015E76C-C746-46E4-8AD4-8E5DC0141A94}" dt="2023-01-12T15:39:32.952" v="415"/>
          <ac:spMkLst>
            <pc:docMk/>
            <pc:sldMk cId="522053428" sldId="327"/>
            <ac:spMk id="62" creationId="{B975D832-90BB-C747-A3BD-CF42207D1EF5}"/>
          </ac:spMkLst>
        </pc:spChg>
        <pc:spChg chg="add del mod">
          <ac:chgData name="Massart Fabian" userId="ad30496e-4b95-4fc4-a471-481070cc7ba5" providerId="ADAL" clId="{A015E76C-C746-46E4-8AD4-8E5DC0141A94}" dt="2023-01-12T15:39:32.952" v="415"/>
          <ac:spMkLst>
            <pc:docMk/>
            <pc:sldMk cId="522053428" sldId="327"/>
            <ac:spMk id="63" creationId="{2F889891-80DD-7A43-F503-93E17D3ABF71}"/>
          </ac:spMkLst>
        </pc:spChg>
        <pc:spChg chg="add del mod">
          <ac:chgData name="Massart Fabian" userId="ad30496e-4b95-4fc4-a471-481070cc7ba5" providerId="ADAL" clId="{A015E76C-C746-46E4-8AD4-8E5DC0141A94}" dt="2023-01-12T15:39:32.952" v="415"/>
          <ac:spMkLst>
            <pc:docMk/>
            <pc:sldMk cId="522053428" sldId="327"/>
            <ac:spMk id="66" creationId="{7016B163-20FC-6AF8-09C8-7290C51E07DF}"/>
          </ac:spMkLst>
        </pc:spChg>
        <pc:spChg chg="add del mod">
          <ac:chgData name="Massart Fabian" userId="ad30496e-4b95-4fc4-a471-481070cc7ba5" providerId="ADAL" clId="{A015E76C-C746-46E4-8AD4-8E5DC0141A94}" dt="2023-01-12T15:39:32.952" v="415"/>
          <ac:spMkLst>
            <pc:docMk/>
            <pc:sldMk cId="522053428" sldId="327"/>
            <ac:spMk id="67" creationId="{E5837553-49C2-0353-1939-E39CAEC158BF}"/>
          </ac:spMkLst>
        </pc:spChg>
        <pc:spChg chg="add del mod">
          <ac:chgData name="Massart Fabian" userId="ad30496e-4b95-4fc4-a471-481070cc7ba5" providerId="ADAL" clId="{A015E76C-C746-46E4-8AD4-8E5DC0141A94}" dt="2023-01-12T15:39:32.952" v="415"/>
          <ac:spMkLst>
            <pc:docMk/>
            <pc:sldMk cId="522053428" sldId="327"/>
            <ac:spMk id="68" creationId="{B2841C03-62E1-33A9-3139-60599668B226}"/>
          </ac:spMkLst>
        </pc:spChg>
        <pc:spChg chg="add del mod">
          <ac:chgData name="Massart Fabian" userId="ad30496e-4b95-4fc4-a471-481070cc7ba5" providerId="ADAL" clId="{A015E76C-C746-46E4-8AD4-8E5DC0141A94}" dt="2023-01-12T15:39:32.952" v="415"/>
          <ac:spMkLst>
            <pc:docMk/>
            <pc:sldMk cId="522053428" sldId="327"/>
            <ac:spMk id="69" creationId="{72411BF6-8F74-F28B-A98F-C21ACE7139E9}"/>
          </ac:spMkLst>
        </pc:spChg>
        <pc:spChg chg="add del mod">
          <ac:chgData name="Massart Fabian" userId="ad30496e-4b95-4fc4-a471-481070cc7ba5" providerId="ADAL" clId="{A015E76C-C746-46E4-8AD4-8E5DC0141A94}" dt="2023-01-12T15:39:32.952" v="415"/>
          <ac:spMkLst>
            <pc:docMk/>
            <pc:sldMk cId="522053428" sldId="327"/>
            <ac:spMk id="72" creationId="{9737CFED-B913-94D8-970F-01DFDC731532}"/>
          </ac:spMkLst>
        </pc:spChg>
        <pc:spChg chg="add del mod">
          <ac:chgData name="Massart Fabian" userId="ad30496e-4b95-4fc4-a471-481070cc7ba5" providerId="ADAL" clId="{A015E76C-C746-46E4-8AD4-8E5DC0141A94}" dt="2023-01-12T15:39:32.952" v="415"/>
          <ac:spMkLst>
            <pc:docMk/>
            <pc:sldMk cId="522053428" sldId="327"/>
            <ac:spMk id="73" creationId="{7A917805-BBAD-834C-3E70-CB405493DADB}"/>
          </ac:spMkLst>
        </pc:spChg>
        <pc:spChg chg="add del mod">
          <ac:chgData name="Massart Fabian" userId="ad30496e-4b95-4fc4-a471-481070cc7ba5" providerId="ADAL" clId="{A015E76C-C746-46E4-8AD4-8E5DC0141A94}" dt="2023-01-12T15:39:32.952" v="415"/>
          <ac:spMkLst>
            <pc:docMk/>
            <pc:sldMk cId="522053428" sldId="327"/>
            <ac:spMk id="74" creationId="{4762F823-306E-4764-EDF7-67E2D187CF0D}"/>
          </ac:spMkLst>
        </pc:spChg>
        <pc:spChg chg="add del mod">
          <ac:chgData name="Massart Fabian" userId="ad30496e-4b95-4fc4-a471-481070cc7ba5" providerId="ADAL" clId="{A015E76C-C746-46E4-8AD4-8E5DC0141A94}" dt="2023-01-12T15:39:32.952" v="415"/>
          <ac:spMkLst>
            <pc:docMk/>
            <pc:sldMk cId="522053428" sldId="327"/>
            <ac:spMk id="77" creationId="{A0C9FDCB-F308-8263-4DBC-BEE6FF800A11}"/>
          </ac:spMkLst>
        </pc:spChg>
        <pc:spChg chg="add del mod">
          <ac:chgData name="Massart Fabian" userId="ad30496e-4b95-4fc4-a471-481070cc7ba5" providerId="ADAL" clId="{A015E76C-C746-46E4-8AD4-8E5DC0141A94}" dt="2023-01-12T15:39:32.952" v="415"/>
          <ac:spMkLst>
            <pc:docMk/>
            <pc:sldMk cId="522053428" sldId="327"/>
            <ac:spMk id="81" creationId="{6C34D8A5-DA97-C6C2-EE26-12575CC95276}"/>
          </ac:spMkLst>
        </pc:spChg>
        <pc:spChg chg="add del mod">
          <ac:chgData name="Massart Fabian" userId="ad30496e-4b95-4fc4-a471-481070cc7ba5" providerId="ADAL" clId="{A015E76C-C746-46E4-8AD4-8E5DC0141A94}" dt="2023-01-12T15:39:32.952" v="415"/>
          <ac:spMkLst>
            <pc:docMk/>
            <pc:sldMk cId="522053428" sldId="327"/>
            <ac:spMk id="82" creationId="{D6BADC19-62A5-44E1-BD92-A05D2CCA75B8}"/>
          </ac:spMkLst>
        </pc:spChg>
        <pc:spChg chg="add del mod">
          <ac:chgData name="Massart Fabian" userId="ad30496e-4b95-4fc4-a471-481070cc7ba5" providerId="ADAL" clId="{A015E76C-C746-46E4-8AD4-8E5DC0141A94}" dt="2023-01-12T15:39:32.952" v="415"/>
          <ac:spMkLst>
            <pc:docMk/>
            <pc:sldMk cId="522053428" sldId="327"/>
            <ac:spMk id="83" creationId="{DEFCE910-7A32-10A2-9D88-8450B52E1107}"/>
          </ac:spMkLst>
        </pc:spChg>
        <pc:spChg chg="add del mod">
          <ac:chgData name="Massart Fabian" userId="ad30496e-4b95-4fc4-a471-481070cc7ba5" providerId="ADAL" clId="{A015E76C-C746-46E4-8AD4-8E5DC0141A94}" dt="2023-01-12T15:39:32.952" v="415"/>
          <ac:spMkLst>
            <pc:docMk/>
            <pc:sldMk cId="522053428" sldId="327"/>
            <ac:spMk id="84" creationId="{CD120865-CEC6-5D9F-DD9E-8C4E466DC287}"/>
          </ac:spMkLst>
        </pc:spChg>
        <pc:spChg chg="add del mod">
          <ac:chgData name="Massart Fabian" userId="ad30496e-4b95-4fc4-a471-481070cc7ba5" providerId="ADAL" clId="{A015E76C-C746-46E4-8AD4-8E5DC0141A94}" dt="2023-01-12T15:39:32.952" v="415"/>
          <ac:spMkLst>
            <pc:docMk/>
            <pc:sldMk cId="522053428" sldId="327"/>
            <ac:spMk id="85" creationId="{D22D6CA9-4D9D-9158-057B-77F8701EC2F8}"/>
          </ac:spMkLst>
        </pc:spChg>
        <pc:spChg chg="add del mod">
          <ac:chgData name="Massart Fabian" userId="ad30496e-4b95-4fc4-a471-481070cc7ba5" providerId="ADAL" clId="{A015E76C-C746-46E4-8AD4-8E5DC0141A94}" dt="2023-01-12T15:40:51.176" v="434" actId="478"/>
          <ac:spMkLst>
            <pc:docMk/>
            <pc:sldMk cId="522053428" sldId="327"/>
            <ac:spMk id="86" creationId="{2E4D8E8E-4EAD-79BF-E1BC-9AC1353CAA3B}"/>
          </ac:spMkLst>
        </pc:spChg>
        <pc:spChg chg="add del mod">
          <ac:chgData name="Massart Fabian" userId="ad30496e-4b95-4fc4-a471-481070cc7ba5" providerId="ADAL" clId="{A015E76C-C746-46E4-8AD4-8E5DC0141A94}" dt="2023-01-12T15:39:54.399" v="421" actId="478"/>
          <ac:spMkLst>
            <pc:docMk/>
            <pc:sldMk cId="522053428" sldId="327"/>
            <ac:spMk id="93" creationId="{586AFCED-A640-BADA-8CC4-7654A4034D30}"/>
          </ac:spMkLst>
        </pc:spChg>
        <pc:spChg chg="add mod">
          <ac:chgData name="Massart Fabian" userId="ad30496e-4b95-4fc4-a471-481070cc7ba5" providerId="ADAL" clId="{A015E76C-C746-46E4-8AD4-8E5DC0141A94}" dt="2023-01-12T15:39:37.156" v="418"/>
          <ac:spMkLst>
            <pc:docMk/>
            <pc:sldMk cId="522053428" sldId="327"/>
            <ac:spMk id="94" creationId="{AB7C106D-9B56-203A-E3B7-9E778EBFB16F}"/>
          </ac:spMkLst>
        </pc:spChg>
        <pc:spChg chg="add del mod">
          <ac:chgData name="Massart Fabian" userId="ad30496e-4b95-4fc4-a471-481070cc7ba5" providerId="ADAL" clId="{A015E76C-C746-46E4-8AD4-8E5DC0141A94}" dt="2023-01-12T15:39:51.855" v="420" actId="478"/>
          <ac:spMkLst>
            <pc:docMk/>
            <pc:sldMk cId="522053428" sldId="327"/>
            <ac:spMk id="103" creationId="{ECCD7A60-34F9-3C86-D389-960DB5C05100}"/>
          </ac:spMkLst>
        </pc:spChg>
        <pc:spChg chg="add del mod">
          <ac:chgData name="Massart Fabian" userId="ad30496e-4b95-4fc4-a471-481070cc7ba5" providerId="ADAL" clId="{A015E76C-C746-46E4-8AD4-8E5DC0141A94}" dt="2023-01-12T15:39:51.855" v="420" actId="478"/>
          <ac:spMkLst>
            <pc:docMk/>
            <pc:sldMk cId="522053428" sldId="327"/>
            <ac:spMk id="104" creationId="{1735D961-F829-61DD-B5C6-D73F8F511FE4}"/>
          </ac:spMkLst>
        </pc:spChg>
        <pc:spChg chg="add mod">
          <ac:chgData name="Massart Fabian" userId="ad30496e-4b95-4fc4-a471-481070cc7ba5" providerId="ADAL" clId="{A015E76C-C746-46E4-8AD4-8E5DC0141A94}" dt="2023-01-12T15:39:37.156" v="418"/>
          <ac:spMkLst>
            <pc:docMk/>
            <pc:sldMk cId="522053428" sldId="327"/>
            <ac:spMk id="106" creationId="{45C73280-D0C4-9626-DE5E-94628F43F648}"/>
          </ac:spMkLst>
        </pc:spChg>
        <pc:spChg chg="add del mod">
          <ac:chgData name="Massart Fabian" userId="ad30496e-4b95-4fc4-a471-481070cc7ba5" providerId="ADAL" clId="{A015E76C-C746-46E4-8AD4-8E5DC0141A94}" dt="2023-01-12T15:39:51.855" v="420" actId="478"/>
          <ac:spMkLst>
            <pc:docMk/>
            <pc:sldMk cId="522053428" sldId="327"/>
            <ac:spMk id="107" creationId="{5E1B3E26-6BDD-5149-04D5-A8B6E15EC2A1}"/>
          </ac:spMkLst>
        </pc:spChg>
        <pc:spChg chg="add del mod">
          <ac:chgData name="Massart Fabian" userId="ad30496e-4b95-4fc4-a471-481070cc7ba5" providerId="ADAL" clId="{A015E76C-C746-46E4-8AD4-8E5DC0141A94}" dt="2023-01-12T15:39:51.855" v="420" actId="478"/>
          <ac:spMkLst>
            <pc:docMk/>
            <pc:sldMk cId="522053428" sldId="327"/>
            <ac:spMk id="108" creationId="{2DC626FD-A15C-5FA0-8C1E-B84B0CAFEDB6}"/>
          </ac:spMkLst>
        </pc:spChg>
        <pc:spChg chg="add del mod">
          <ac:chgData name="Massart Fabian" userId="ad30496e-4b95-4fc4-a471-481070cc7ba5" providerId="ADAL" clId="{A015E76C-C746-46E4-8AD4-8E5DC0141A94}" dt="2023-01-12T15:39:51.855" v="420" actId="478"/>
          <ac:spMkLst>
            <pc:docMk/>
            <pc:sldMk cId="522053428" sldId="327"/>
            <ac:spMk id="109" creationId="{4E085D0C-A45F-9890-1ECB-076C0A612FAB}"/>
          </ac:spMkLst>
        </pc:spChg>
        <pc:spChg chg="add del mod">
          <ac:chgData name="Massart Fabian" userId="ad30496e-4b95-4fc4-a471-481070cc7ba5" providerId="ADAL" clId="{A015E76C-C746-46E4-8AD4-8E5DC0141A94}" dt="2023-01-12T15:39:51.855" v="420" actId="478"/>
          <ac:spMkLst>
            <pc:docMk/>
            <pc:sldMk cId="522053428" sldId="327"/>
            <ac:spMk id="110" creationId="{9292F65E-53FA-3CE7-EF80-5E2BBFB320C0}"/>
          </ac:spMkLst>
        </pc:spChg>
        <pc:spChg chg="add del mod">
          <ac:chgData name="Massart Fabian" userId="ad30496e-4b95-4fc4-a471-481070cc7ba5" providerId="ADAL" clId="{A015E76C-C746-46E4-8AD4-8E5DC0141A94}" dt="2023-01-12T15:39:51.855" v="420" actId="478"/>
          <ac:spMkLst>
            <pc:docMk/>
            <pc:sldMk cId="522053428" sldId="327"/>
            <ac:spMk id="111" creationId="{900FDC3F-6C6A-32E3-A8B6-B68FDE2FED37}"/>
          </ac:spMkLst>
        </pc:spChg>
        <pc:spChg chg="add del mod">
          <ac:chgData name="Massart Fabian" userId="ad30496e-4b95-4fc4-a471-481070cc7ba5" providerId="ADAL" clId="{A015E76C-C746-46E4-8AD4-8E5DC0141A94}" dt="2023-01-12T15:39:51.855" v="420" actId="478"/>
          <ac:spMkLst>
            <pc:docMk/>
            <pc:sldMk cId="522053428" sldId="327"/>
            <ac:spMk id="112" creationId="{411D6909-4A0C-844B-C6F7-27BF3FF4F594}"/>
          </ac:spMkLst>
        </pc:spChg>
        <pc:spChg chg="add del mod">
          <ac:chgData name="Massart Fabian" userId="ad30496e-4b95-4fc4-a471-481070cc7ba5" providerId="ADAL" clId="{A015E76C-C746-46E4-8AD4-8E5DC0141A94}" dt="2023-01-12T15:39:51.855" v="420" actId="478"/>
          <ac:spMkLst>
            <pc:docMk/>
            <pc:sldMk cId="522053428" sldId="327"/>
            <ac:spMk id="113" creationId="{D5B4A1FB-B7DB-2079-6C75-3FC8EFE951D4}"/>
          </ac:spMkLst>
        </pc:spChg>
        <pc:spChg chg="add del mod">
          <ac:chgData name="Massart Fabian" userId="ad30496e-4b95-4fc4-a471-481070cc7ba5" providerId="ADAL" clId="{A015E76C-C746-46E4-8AD4-8E5DC0141A94}" dt="2023-01-12T15:39:51.855" v="420" actId="478"/>
          <ac:spMkLst>
            <pc:docMk/>
            <pc:sldMk cId="522053428" sldId="327"/>
            <ac:spMk id="114" creationId="{29D71B08-DD00-2D34-1F5B-A59D1286F71D}"/>
          </ac:spMkLst>
        </pc:spChg>
        <pc:spChg chg="add del mod">
          <ac:chgData name="Massart Fabian" userId="ad30496e-4b95-4fc4-a471-481070cc7ba5" providerId="ADAL" clId="{A015E76C-C746-46E4-8AD4-8E5DC0141A94}" dt="2023-01-12T15:39:51.855" v="420" actId="478"/>
          <ac:spMkLst>
            <pc:docMk/>
            <pc:sldMk cId="522053428" sldId="327"/>
            <ac:spMk id="115" creationId="{4DAC937A-C633-8CDF-8990-9C74F39FC0BF}"/>
          </ac:spMkLst>
        </pc:spChg>
        <pc:spChg chg="add del mod">
          <ac:chgData name="Massart Fabian" userId="ad30496e-4b95-4fc4-a471-481070cc7ba5" providerId="ADAL" clId="{A015E76C-C746-46E4-8AD4-8E5DC0141A94}" dt="2023-01-12T15:39:51.855" v="420" actId="478"/>
          <ac:spMkLst>
            <pc:docMk/>
            <pc:sldMk cId="522053428" sldId="327"/>
            <ac:spMk id="116" creationId="{7DFD2EA7-871A-04E8-99D4-70C3A9F1B3B2}"/>
          </ac:spMkLst>
        </pc:spChg>
        <pc:spChg chg="add del mod">
          <ac:chgData name="Massart Fabian" userId="ad30496e-4b95-4fc4-a471-481070cc7ba5" providerId="ADAL" clId="{A015E76C-C746-46E4-8AD4-8E5DC0141A94}" dt="2023-01-12T15:39:51.855" v="420" actId="478"/>
          <ac:spMkLst>
            <pc:docMk/>
            <pc:sldMk cId="522053428" sldId="327"/>
            <ac:spMk id="117" creationId="{CAEC2358-C4DC-61D7-1295-906D82A38BB2}"/>
          </ac:spMkLst>
        </pc:spChg>
        <pc:spChg chg="add del mod">
          <ac:chgData name="Massart Fabian" userId="ad30496e-4b95-4fc4-a471-481070cc7ba5" providerId="ADAL" clId="{A015E76C-C746-46E4-8AD4-8E5DC0141A94}" dt="2023-01-12T15:39:51.855" v="420" actId="478"/>
          <ac:spMkLst>
            <pc:docMk/>
            <pc:sldMk cId="522053428" sldId="327"/>
            <ac:spMk id="118" creationId="{F8D56206-5353-E1D9-3616-B033424780B4}"/>
          </ac:spMkLst>
        </pc:spChg>
        <pc:spChg chg="add del mod">
          <ac:chgData name="Massart Fabian" userId="ad30496e-4b95-4fc4-a471-481070cc7ba5" providerId="ADAL" clId="{A015E76C-C746-46E4-8AD4-8E5DC0141A94}" dt="2023-01-12T15:39:51.855" v="420" actId="478"/>
          <ac:spMkLst>
            <pc:docMk/>
            <pc:sldMk cId="522053428" sldId="327"/>
            <ac:spMk id="119" creationId="{E561A855-6715-2DE5-A473-5794E517BA54}"/>
          </ac:spMkLst>
        </pc:spChg>
        <pc:spChg chg="add del mod">
          <ac:chgData name="Massart Fabian" userId="ad30496e-4b95-4fc4-a471-481070cc7ba5" providerId="ADAL" clId="{A015E76C-C746-46E4-8AD4-8E5DC0141A94}" dt="2023-01-12T15:39:51.855" v="420" actId="478"/>
          <ac:spMkLst>
            <pc:docMk/>
            <pc:sldMk cId="522053428" sldId="327"/>
            <ac:spMk id="120" creationId="{5BD1D00E-7FEB-B587-83BF-5F5F445EF7F0}"/>
          </ac:spMkLst>
        </pc:spChg>
        <pc:spChg chg="add del mod">
          <ac:chgData name="Massart Fabian" userId="ad30496e-4b95-4fc4-a471-481070cc7ba5" providerId="ADAL" clId="{A015E76C-C746-46E4-8AD4-8E5DC0141A94}" dt="2023-01-12T15:39:51.855" v="420" actId="478"/>
          <ac:spMkLst>
            <pc:docMk/>
            <pc:sldMk cId="522053428" sldId="327"/>
            <ac:spMk id="121" creationId="{99DE113A-E197-864A-2EC2-A39798C41C9E}"/>
          </ac:spMkLst>
        </pc:spChg>
        <pc:spChg chg="add del mod">
          <ac:chgData name="Massart Fabian" userId="ad30496e-4b95-4fc4-a471-481070cc7ba5" providerId="ADAL" clId="{A015E76C-C746-46E4-8AD4-8E5DC0141A94}" dt="2023-01-12T15:39:51.855" v="420" actId="478"/>
          <ac:spMkLst>
            <pc:docMk/>
            <pc:sldMk cId="522053428" sldId="327"/>
            <ac:spMk id="122" creationId="{A356D1D1-10A4-D0D9-A341-3D8EAE94A421}"/>
          </ac:spMkLst>
        </pc:spChg>
        <pc:spChg chg="add del mod">
          <ac:chgData name="Massart Fabian" userId="ad30496e-4b95-4fc4-a471-481070cc7ba5" providerId="ADAL" clId="{A015E76C-C746-46E4-8AD4-8E5DC0141A94}" dt="2023-01-12T15:39:51.855" v="420" actId="478"/>
          <ac:spMkLst>
            <pc:docMk/>
            <pc:sldMk cId="522053428" sldId="327"/>
            <ac:spMk id="123" creationId="{4291B41E-468D-F29F-2C5A-71094509F8D9}"/>
          </ac:spMkLst>
        </pc:spChg>
        <pc:spChg chg="add del mod">
          <ac:chgData name="Massart Fabian" userId="ad30496e-4b95-4fc4-a471-481070cc7ba5" providerId="ADAL" clId="{A015E76C-C746-46E4-8AD4-8E5DC0141A94}" dt="2023-01-12T15:39:51.855" v="420" actId="478"/>
          <ac:spMkLst>
            <pc:docMk/>
            <pc:sldMk cId="522053428" sldId="327"/>
            <ac:spMk id="124" creationId="{7FF357A4-EFC2-90E4-EFA8-241421A12A5D}"/>
          </ac:spMkLst>
        </pc:spChg>
        <pc:spChg chg="add del mod">
          <ac:chgData name="Massart Fabian" userId="ad30496e-4b95-4fc4-a471-481070cc7ba5" providerId="ADAL" clId="{A015E76C-C746-46E4-8AD4-8E5DC0141A94}" dt="2023-01-12T15:39:51.855" v="420" actId="478"/>
          <ac:spMkLst>
            <pc:docMk/>
            <pc:sldMk cId="522053428" sldId="327"/>
            <ac:spMk id="125" creationId="{614A992C-5434-569B-53F9-58EA1D8EFE68}"/>
          </ac:spMkLst>
        </pc:spChg>
        <pc:spChg chg="add del mod">
          <ac:chgData name="Massart Fabian" userId="ad30496e-4b95-4fc4-a471-481070cc7ba5" providerId="ADAL" clId="{A015E76C-C746-46E4-8AD4-8E5DC0141A94}" dt="2023-01-12T15:39:51.855" v="420" actId="478"/>
          <ac:spMkLst>
            <pc:docMk/>
            <pc:sldMk cId="522053428" sldId="327"/>
            <ac:spMk id="126" creationId="{17A502ED-93E5-6671-262B-AA506A32DB3F}"/>
          </ac:spMkLst>
        </pc:spChg>
        <pc:spChg chg="add del mod">
          <ac:chgData name="Massart Fabian" userId="ad30496e-4b95-4fc4-a471-481070cc7ba5" providerId="ADAL" clId="{A015E76C-C746-46E4-8AD4-8E5DC0141A94}" dt="2023-01-12T15:39:51.855" v="420" actId="478"/>
          <ac:spMkLst>
            <pc:docMk/>
            <pc:sldMk cId="522053428" sldId="327"/>
            <ac:spMk id="127" creationId="{BC6F8A79-FD1A-8A00-A934-C5CA7851E192}"/>
          </ac:spMkLst>
        </pc:spChg>
        <pc:spChg chg="add del mod">
          <ac:chgData name="Massart Fabian" userId="ad30496e-4b95-4fc4-a471-481070cc7ba5" providerId="ADAL" clId="{A015E76C-C746-46E4-8AD4-8E5DC0141A94}" dt="2023-01-12T15:39:51.855" v="420" actId="478"/>
          <ac:spMkLst>
            <pc:docMk/>
            <pc:sldMk cId="522053428" sldId="327"/>
            <ac:spMk id="128" creationId="{EC4ED000-5D10-5DF6-2C72-822871D33E3A}"/>
          </ac:spMkLst>
        </pc:spChg>
        <pc:spChg chg="add del mod">
          <ac:chgData name="Massart Fabian" userId="ad30496e-4b95-4fc4-a471-481070cc7ba5" providerId="ADAL" clId="{A015E76C-C746-46E4-8AD4-8E5DC0141A94}" dt="2023-01-12T15:39:51.855" v="420" actId="478"/>
          <ac:spMkLst>
            <pc:docMk/>
            <pc:sldMk cId="522053428" sldId="327"/>
            <ac:spMk id="129" creationId="{9D1563D3-2E7E-4264-F7AC-F756D33B9E20}"/>
          </ac:spMkLst>
        </pc:spChg>
        <pc:spChg chg="add del mod">
          <ac:chgData name="Massart Fabian" userId="ad30496e-4b95-4fc4-a471-481070cc7ba5" providerId="ADAL" clId="{A015E76C-C746-46E4-8AD4-8E5DC0141A94}" dt="2023-01-12T15:39:51.855" v="420" actId="478"/>
          <ac:spMkLst>
            <pc:docMk/>
            <pc:sldMk cId="522053428" sldId="327"/>
            <ac:spMk id="130" creationId="{69F5CECF-3C5C-0B4A-D817-0BC1E8C39E28}"/>
          </ac:spMkLst>
        </pc:spChg>
        <pc:spChg chg="add del mod">
          <ac:chgData name="Massart Fabian" userId="ad30496e-4b95-4fc4-a471-481070cc7ba5" providerId="ADAL" clId="{A015E76C-C746-46E4-8AD4-8E5DC0141A94}" dt="2023-01-12T15:39:51.855" v="420" actId="478"/>
          <ac:spMkLst>
            <pc:docMk/>
            <pc:sldMk cId="522053428" sldId="327"/>
            <ac:spMk id="131" creationId="{7312CD25-881C-A179-63A6-8505ADA4DAAD}"/>
          </ac:spMkLst>
        </pc:spChg>
        <pc:spChg chg="add del mod">
          <ac:chgData name="Massart Fabian" userId="ad30496e-4b95-4fc4-a471-481070cc7ba5" providerId="ADAL" clId="{A015E76C-C746-46E4-8AD4-8E5DC0141A94}" dt="2023-01-12T15:39:51.855" v="420" actId="478"/>
          <ac:spMkLst>
            <pc:docMk/>
            <pc:sldMk cId="522053428" sldId="327"/>
            <ac:spMk id="132" creationId="{5A7FA3C9-ECB7-1AD7-7E7A-E2BD14E3E324}"/>
          </ac:spMkLst>
        </pc:spChg>
        <pc:spChg chg="add del mod">
          <ac:chgData name="Massart Fabian" userId="ad30496e-4b95-4fc4-a471-481070cc7ba5" providerId="ADAL" clId="{A015E76C-C746-46E4-8AD4-8E5DC0141A94}" dt="2023-01-12T15:39:51.855" v="420" actId="478"/>
          <ac:spMkLst>
            <pc:docMk/>
            <pc:sldMk cId="522053428" sldId="327"/>
            <ac:spMk id="133" creationId="{28B2CF95-227E-CE25-41AE-9811AF9DC274}"/>
          </ac:spMkLst>
        </pc:spChg>
        <pc:spChg chg="add del mod">
          <ac:chgData name="Massart Fabian" userId="ad30496e-4b95-4fc4-a471-481070cc7ba5" providerId="ADAL" clId="{A015E76C-C746-46E4-8AD4-8E5DC0141A94}" dt="2023-01-12T15:39:51.855" v="420" actId="478"/>
          <ac:spMkLst>
            <pc:docMk/>
            <pc:sldMk cId="522053428" sldId="327"/>
            <ac:spMk id="134" creationId="{9DAA8B2F-BF34-A044-1BCC-6892DBA05B2A}"/>
          </ac:spMkLst>
        </pc:spChg>
        <pc:spChg chg="add del mod">
          <ac:chgData name="Massart Fabian" userId="ad30496e-4b95-4fc4-a471-481070cc7ba5" providerId="ADAL" clId="{A015E76C-C746-46E4-8AD4-8E5DC0141A94}" dt="2023-01-12T15:39:51.855" v="420" actId="478"/>
          <ac:spMkLst>
            <pc:docMk/>
            <pc:sldMk cId="522053428" sldId="327"/>
            <ac:spMk id="135" creationId="{25F006C8-2821-4153-673D-9E363F55A369}"/>
          </ac:spMkLst>
        </pc:spChg>
        <pc:spChg chg="add del mod">
          <ac:chgData name="Massart Fabian" userId="ad30496e-4b95-4fc4-a471-481070cc7ba5" providerId="ADAL" clId="{A015E76C-C746-46E4-8AD4-8E5DC0141A94}" dt="2023-01-12T15:39:51.855" v="420" actId="478"/>
          <ac:spMkLst>
            <pc:docMk/>
            <pc:sldMk cId="522053428" sldId="327"/>
            <ac:spMk id="136" creationId="{AF8B20C6-EA5B-1049-F4E8-DD4FDA4F2D30}"/>
          </ac:spMkLst>
        </pc:spChg>
        <pc:spChg chg="add del mod">
          <ac:chgData name="Massart Fabian" userId="ad30496e-4b95-4fc4-a471-481070cc7ba5" providerId="ADAL" clId="{A015E76C-C746-46E4-8AD4-8E5DC0141A94}" dt="2023-01-12T15:39:51.855" v="420" actId="478"/>
          <ac:spMkLst>
            <pc:docMk/>
            <pc:sldMk cId="522053428" sldId="327"/>
            <ac:spMk id="137" creationId="{08738C4D-D868-CB4C-BFCC-F6A648169716}"/>
          </ac:spMkLst>
        </pc:spChg>
        <pc:spChg chg="add del mod">
          <ac:chgData name="Massart Fabian" userId="ad30496e-4b95-4fc4-a471-481070cc7ba5" providerId="ADAL" clId="{A015E76C-C746-46E4-8AD4-8E5DC0141A94}" dt="2023-01-12T15:39:51.855" v="420" actId="478"/>
          <ac:spMkLst>
            <pc:docMk/>
            <pc:sldMk cId="522053428" sldId="327"/>
            <ac:spMk id="138" creationId="{7BF305D7-635C-95DB-260E-9B22D4B1494E}"/>
          </ac:spMkLst>
        </pc:spChg>
        <pc:spChg chg="add del mod">
          <ac:chgData name="Massart Fabian" userId="ad30496e-4b95-4fc4-a471-481070cc7ba5" providerId="ADAL" clId="{A015E76C-C746-46E4-8AD4-8E5DC0141A94}" dt="2023-01-12T15:39:51.855" v="420" actId="478"/>
          <ac:spMkLst>
            <pc:docMk/>
            <pc:sldMk cId="522053428" sldId="327"/>
            <ac:spMk id="139" creationId="{04C6AE94-DBAC-8C67-7C98-6B2E2179B793}"/>
          </ac:spMkLst>
        </pc:spChg>
        <pc:spChg chg="add mod">
          <ac:chgData name="Massart Fabian" userId="ad30496e-4b95-4fc4-a471-481070cc7ba5" providerId="ADAL" clId="{A015E76C-C746-46E4-8AD4-8E5DC0141A94}" dt="2023-01-12T15:39:37.156" v="418"/>
          <ac:spMkLst>
            <pc:docMk/>
            <pc:sldMk cId="522053428" sldId="327"/>
            <ac:spMk id="140" creationId="{22494453-625B-08CD-FAF7-C626B0570642}"/>
          </ac:spMkLst>
        </pc:spChg>
        <pc:spChg chg="add del mod">
          <ac:chgData name="Massart Fabian" userId="ad30496e-4b95-4fc4-a471-481070cc7ba5" providerId="ADAL" clId="{A015E76C-C746-46E4-8AD4-8E5DC0141A94}" dt="2023-01-12T15:39:51.855" v="420" actId="478"/>
          <ac:spMkLst>
            <pc:docMk/>
            <pc:sldMk cId="522053428" sldId="327"/>
            <ac:spMk id="143" creationId="{2E632791-8D32-C3A3-D4B9-E93594DC8E37}"/>
          </ac:spMkLst>
        </pc:spChg>
        <pc:spChg chg="add del mod">
          <ac:chgData name="Massart Fabian" userId="ad30496e-4b95-4fc4-a471-481070cc7ba5" providerId="ADAL" clId="{A015E76C-C746-46E4-8AD4-8E5DC0141A94}" dt="2023-01-12T15:39:51.855" v="420" actId="478"/>
          <ac:spMkLst>
            <pc:docMk/>
            <pc:sldMk cId="522053428" sldId="327"/>
            <ac:spMk id="144" creationId="{2519D124-51EE-465C-2657-8579EC3725B9}"/>
          </ac:spMkLst>
        </pc:spChg>
        <pc:spChg chg="add del mod">
          <ac:chgData name="Massart Fabian" userId="ad30496e-4b95-4fc4-a471-481070cc7ba5" providerId="ADAL" clId="{A015E76C-C746-46E4-8AD4-8E5DC0141A94}" dt="2023-01-12T15:39:51.855" v="420" actId="478"/>
          <ac:spMkLst>
            <pc:docMk/>
            <pc:sldMk cId="522053428" sldId="327"/>
            <ac:spMk id="145" creationId="{38B2A01A-612C-5994-666F-D57E522D489D}"/>
          </ac:spMkLst>
        </pc:spChg>
        <pc:spChg chg="add del mod">
          <ac:chgData name="Massart Fabian" userId="ad30496e-4b95-4fc4-a471-481070cc7ba5" providerId="ADAL" clId="{A015E76C-C746-46E4-8AD4-8E5DC0141A94}" dt="2023-01-12T15:39:51.855" v="420" actId="478"/>
          <ac:spMkLst>
            <pc:docMk/>
            <pc:sldMk cId="522053428" sldId="327"/>
            <ac:spMk id="146" creationId="{A6186FAE-AFA3-C127-B767-9A15F81246A4}"/>
          </ac:spMkLst>
        </pc:spChg>
        <pc:spChg chg="add del mod">
          <ac:chgData name="Massart Fabian" userId="ad30496e-4b95-4fc4-a471-481070cc7ba5" providerId="ADAL" clId="{A015E76C-C746-46E4-8AD4-8E5DC0141A94}" dt="2023-01-12T15:39:51.855" v="420" actId="478"/>
          <ac:spMkLst>
            <pc:docMk/>
            <pc:sldMk cId="522053428" sldId="327"/>
            <ac:spMk id="149" creationId="{68781B25-3979-630A-EB5E-82A28240C8AC}"/>
          </ac:spMkLst>
        </pc:spChg>
        <pc:spChg chg="add del mod">
          <ac:chgData name="Massart Fabian" userId="ad30496e-4b95-4fc4-a471-481070cc7ba5" providerId="ADAL" clId="{A015E76C-C746-46E4-8AD4-8E5DC0141A94}" dt="2023-01-12T15:39:51.855" v="420" actId="478"/>
          <ac:spMkLst>
            <pc:docMk/>
            <pc:sldMk cId="522053428" sldId="327"/>
            <ac:spMk id="150" creationId="{F3D0AE0F-B716-6A94-C63D-54288FA74A3D}"/>
          </ac:spMkLst>
        </pc:spChg>
        <pc:spChg chg="add del mod">
          <ac:chgData name="Massart Fabian" userId="ad30496e-4b95-4fc4-a471-481070cc7ba5" providerId="ADAL" clId="{A015E76C-C746-46E4-8AD4-8E5DC0141A94}" dt="2023-01-12T15:39:51.855" v="420" actId="478"/>
          <ac:spMkLst>
            <pc:docMk/>
            <pc:sldMk cId="522053428" sldId="327"/>
            <ac:spMk id="151" creationId="{FF1FA2C4-0501-5217-025E-0291530D0131}"/>
          </ac:spMkLst>
        </pc:spChg>
        <pc:spChg chg="add del mod">
          <ac:chgData name="Massart Fabian" userId="ad30496e-4b95-4fc4-a471-481070cc7ba5" providerId="ADAL" clId="{A015E76C-C746-46E4-8AD4-8E5DC0141A94}" dt="2023-01-12T15:39:51.855" v="420" actId="478"/>
          <ac:spMkLst>
            <pc:docMk/>
            <pc:sldMk cId="522053428" sldId="327"/>
            <ac:spMk id="154" creationId="{2A62FBEF-28BB-8A84-69B3-3C0C5606401A}"/>
          </ac:spMkLst>
        </pc:spChg>
        <pc:spChg chg="add del mod">
          <ac:chgData name="Massart Fabian" userId="ad30496e-4b95-4fc4-a471-481070cc7ba5" providerId="ADAL" clId="{A015E76C-C746-46E4-8AD4-8E5DC0141A94}" dt="2023-01-12T15:39:51.855" v="420" actId="478"/>
          <ac:spMkLst>
            <pc:docMk/>
            <pc:sldMk cId="522053428" sldId="327"/>
            <ac:spMk id="158" creationId="{0C8EEAD0-AD7F-5D01-3A51-9830B7A00731}"/>
          </ac:spMkLst>
        </pc:spChg>
        <pc:spChg chg="add mod">
          <ac:chgData name="Massart Fabian" userId="ad30496e-4b95-4fc4-a471-481070cc7ba5" providerId="ADAL" clId="{A015E76C-C746-46E4-8AD4-8E5DC0141A94}" dt="2023-01-12T15:39:37.156" v="418"/>
          <ac:spMkLst>
            <pc:docMk/>
            <pc:sldMk cId="522053428" sldId="327"/>
            <ac:spMk id="159" creationId="{A0BC7382-5A6F-77B7-38EE-8F6BBF34DA6F}"/>
          </ac:spMkLst>
        </pc:spChg>
        <pc:spChg chg="add mod">
          <ac:chgData name="Massart Fabian" userId="ad30496e-4b95-4fc4-a471-481070cc7ba5" providerId="ADAL" clId="{A015E76C-C746-46E4-8AD4-8E5DC0141A94}" dt="2023-01-12T15:39:37.156" v="418"/>
          <ac:spMkLst>
            <pc:docMk/>
            <pc:sldMk cId="522053428" sldId="327"/>
            <ac:spMk id="160" creationId="{55A78947-BC7B-EE3A-A1FB-DF1AB2174523}"/>
          </ac:spMkLst>
        </pc:spChg>
        <pc:spChg chg="add mod">
          <ac:chgData name="Massart Fabian" userId="ad30496e-4b95-4fc4-a471-481070cc7ba5" providerId="ADAL" clId="{A015E76C-C746-46E4-8AD4-8E5DC0141A94}" dt="2023-01-12T15:39:37.156" v="418"/>
          <ac:spMkLst>
            <pc:docMk/>
            <pc:sldMk cId="522053428" sldId="327"/>
            <ac:spMk id="161" creationId="{4EF0E42A-75D4-21F6-77E7-C81E567BEF38}"/>
          </ac:spMkLst>
        </pc:spChg>
        <pc:spChg chg="add del mod">
          <ac:chgData name="Massart Fabian" userId="ad30496e-4b95-4fc4-a471-481070cc7ba5" providerId="ADAL" clId="{A015E76C-C746-46E4-8AD4-8E5DC0141A94}" dt="2023-01-12T15:39:51.855" v="420" actId="478"/>
          <ac:spMkLst>
            <pc:docMk/>
            <pc:sldMk cId="522053428" sldId="327"/>
            <ac:spMk id="162" creationId="{14337C66-CB8B-4090-EB75-22F60838C220}"/>
          </ac:spMkLst>
        </pc:spChg>
        <pc:spChg chg="add mod">
          <ac:chgData name="Massart Fabian" userId="ad30496e-4b95-4fc4-a471-481070cc7ba5" providerId="ADAL" clId="{A015E76C-C746-46E4-8AD4-8E5DC0141A94}" dt="2023-01-12T15:42:23.777" v="450" actId="14100"/>
          <ac:spMkLst>
            <pc:docMk/>
            <pc:sldMk cId="522053428" sldId="327"/>
            <ac:spMk id="163" creationId="{98A3CA79-64DF-102D-675C-B2DACBB08DC6}"/>
          </ac:spMkLst>
        </pc:spChg>
        <pc:graphicFrameChg chg="del">
          <ac:chgData name="Massart Fabian" userId="ad30496e-4b95-4fc4-a471-481070cc7ba5" providerId="ADAL" clId="{A015E76C-C746-46E4-8AD4-8E5DC0141A94}" dt="2023-01-12T15:39:23.319" v="409" actId="478"/>
          <ac:graphicFrameMkLst>
            <pc:docMk/>
            <pc:sldMk cId="522053428" sldId="327"/>
            <ac:graphicFrameMk id="5" creationId="{DB601ED5-B878-46EA-B44E-DBE870AE9FF5}"/>
          </ac:graphicFrameMkLst>
        </pc:graphicFrameChg>
        <pc:graphicFrameChg chg="add del mod">
          <ac:chgData name="Massart Fabian" userId="ad30496e-4b95-4fc4-a471-481070cc7ba5" providerId="ADAL" clId="{A015E76C-C746-46E4-8AD4-8E5DC0141A94}" dt="2023-01-12T15:39:32.952" v="415"/>
          <ac:graphicFrameMkLst>
            <pc:docMk/>
            <pc:sldMk cId="522053428" sldId="327"/>
            <ac:graphicFrameMk id="28" creationId="{23093124-15BE-108A-C82A-3045C9F7457E}"/>
          </ac:graphicFrameMkLst>
        </pc:graphicFrameChg>
        <pc:graphicFrameChg chg="add mod">
          <ac:chgData name="Massart Fabian" userId="ad30496e-4b95-4fc4-a471-481070cc7ba5" providerId="ADAL" clId="{A015E76C-C746-46E4-8AD4-8E5DC0141A94}" dt="2023-01-12T15:39:37.156" v="418"/>
          <ac:graphicFrameMkLst>
            <pc:docMk/>
            <pc:sldMk cId="522053428" sldId="327"/>
            <ac:graphicFrameMk id="105" creationId="{73571AA7-B81E-8016-0B43-E66B70D79036}"/>
          </ac:graphicFrameMkLst>
        </pc:graphicFrameChg>
        <pc:picChg chg="add del mod">
          <ac:chgData name="Massart Fabian" userId="ad30496e-4b95-4fc4-a471-481070cc7ba5" providerId="ADAL" clId="{A015E76C-C746-46E4-8AD4-8E5DC0141A94}" dt="2023-01-12T15:39:32.952" v="415"/>
          <ac:picMkLst>
            <pc:docMk/>
            <pc:sldMk cId="522053428" sldId="327"/>
            <ac:picMk id="10" creationId="{8BB02C9D-FDCC-883D-5D89-FBBCC08699C2}"/>
          </ac:picMkLst>
        </pc:picChg>
        <pc:picChg chg="add del mod">
          <ac:chgData name="Massart Fabian" userId="ad30496e-4b95-4fc4-a471-481070cc7ba5" providerId="ADAL" clId="{A015E76C-C746-46E4-8AD4-8E5DC0141A94}" dt="2023-01-12T15:39:32.952" v="415"/>
          <ac:picMkLst>
            <pc:docMk/>
            <pc:sldMk cId="522053428" sldId="327"/>
            <ac:picMk id="11" creationId="{FAD1C59A-881D-362E-ABFC-1AAEB00D7EE0}"/>
          </ac:picMkLst>
        </pc:picChg>
        <pc:picChg chg="add del mod">
          <ac:chgData name="Massart Fabian" userId="ad30496e-4b95-4fc4-a471-481070cc7ba5" providerId="ADAL" clId="{A015E76C-C746-46E4-8AD4-8E5DC0141A94}" dt="2023-01-12T15:39:32.952" v="415"/>
          <ac:picMkLst>
            <pc:docMk/>
            <pc:sldMk cId="522053428" sldId="327"/>
            <ac:picMk id="12" creationId="{B8B4EA15-5FA7-7667-2236-4C5108F63402}"/>
          </ac:picMkLst>
        </pc:picChg>
        <pc:picChg chg="add del mod">
          <ac:chgData name="Massart Fabian" userId="ad30496e-4b95-4fc4-a471-481070cc7ba5" providerId="ADAL" clId="{A015E76C-C746-46E4-8AD4-8E5DC0141A94}" dt="2023-01-12T15:39:32.952" v="415"/>
          <ac:picMkLst>
            <pc:docMk/>
            <pc:sldMk cId="522053428" sldId="327"/>
            <ac:picMk id="13" creationId="{8F43293C-2B29-5328-689D-2149F2D23429}"/>
          </ac:picMkLst>
        </pc:picChg>
        <pc:picChg chg="add del mod">
          <ac:chgData name="Massart Fabian" userId="ad30496e-4b95-4fc4-a471-481070cc7ba5" providerId="ADAL" clId="{A015E76C-C746-46E4-8AD4-8E5DC0141A94}" dt="2023-01-12T15:39:32.952" v="415"/>
          <ac:picMkLst>
            <pc:docMk/>
            <pc:sldMk cId="522053428" sldId="327"/>
            <ac:picMk id="14" creationId="{5067B71C-2A2C-FAF2-D80D-2771C356433B}"/>
          </ac:picMkLst>
        </pc:picChg>
        <pc:picChg chg="add del mod">
          <ac:chgData name="Massart Fabian" userId="ad30496e-4b95-4fc4-a471-481070cc7ba5" providerId="ADAL" clId="{A015E76C-C746-46E4-8AD4-8E5DC0141A94}" dt="2023-01-12T15:39:32.952" v="415"/>
          <ac:picMkLst>
            <pc:docMk/>
            <pc:sldMk cId="522053428" sldId="327"/>
            <ac:picMk id="15" creationId="{B2AFE155-EF77-9D46-F957-B79320FDF2BF}"/>
          </ac:picMkLst>
        </pc:picChg>
        <pc:picChg chg="add del mod">
          <ac:chgData name="Massart Fabian" userId="ad30496e-4b95-4fc4-a471-481070cc7ba5" providerId="ADAL" clId="{A015E76C-C746-46E4-8AD4-8E5DC0141A94}" dt="2023-01-12T15:39:32.952" v="415"/>
          <ac:picMkLst>
            <pc:docMk/>
            <pc:sldMk cId="522053428" sldId="327"/>
            <ac:picMk id="18" creationId="{D9B213C3-A023-D344-EB10-42CB0EBF9029}"/>
          </ac:picMkLst>
        </pc:picChg>
        <pc:picChg chg="add del mod">
          <ac:chgData name="Massart Fabian" userId="ad30496e-4b95-4fc4-a471-481070cc7ba5" providerId="ADAL" clId="{A015E76C-C746-46E4-8AD4-8E5DC0141A94}" dt="2023-01-12T15:39:32.952" v="415"/>
          <ac:picMkLst>
            <pc:docMk/>
            <pc:sldMk cId="522053428" sldId="327"/>
            <ac:picMk id="19" creationId="{5F029EC4-8A7B-18B5-24EC-B260CE8E908A}"/>
          </ac:picMkLst>
        </pc:picChg>
        <pc:picChg chg="add del mod">
          <ac:chgData name="Massart Fabian" userId="ad30496e-4b95-4fc4-a471-481070cc7ba5" providerId="ADAL" clId="{A015E76C-C746-46E4-8AD4-8E5DC0141A94}" dt="2023-01-12T15:39:32.952" v="415"/>
          <ac:picMkLst>
            <pc:docMk/>
            <pc:sldMk cId="522053428" sldId="327"/>
            <ac:picMk id="20" creationId="{75BBED0E-C304-93EC-295F-F84E0B6F1EB5}"/>
          </ac:picMkLst>
        </pc:picChg>
        <pc:picChg chg="add del mod">
          <ac:chgData name="Massart Fabian" userId="ad30496e-4b95-4fc4-a471-481070cc7ba5" providerId="ADAL" clId="{A015E76C-C746-46E4-8AD4-8E5DC0141A94}" dt="2023-01-12T15:39:32.952" v="415"/>
          <ac:picMkLst>
            <pc:docMk/>
            <pc:sldMk cId="522053428" sldId="327"/>
            <ac:picMk id="21" creationId="{5FC9FED6-7583-A892-CA20-A73960FD276A}"/>
          </ac:picMkLst>
        </pc:picChg>
        <pc:picChg chg="add del mod">
          <ac:chgData name="Massart Fabian" userId="ad30496e-4b95-4fc4-a471-481070cc7ba5" providerId="ADAL" clId="{A015E76C-C746-46E4-8AD4-8E5DC0141A94}" dt="2023-01-12T15:39:32.952" v="415"/>
          <ac:picMkLst>
            <pc:docMk/>
            <pc:sldMk cId="522053428" sldId="327"/>
            <ac:picMk id="22" creationId="{71BE58E4-0656-8B08-4C1A-BFA4E248FD04}"/>
          </ac:picMkLst>
        </pc:picChg>
        <pc:picChg chg="add del mod">
          <ac:chgData name="Massart Fabian" userId="ad30496e-4b95-4fc4-a471-481070cc7ba5" providerId="ADAL" clId="{A015E76C-C746-46E4-8AD4-8E5DC0141A94}" dt="2023-01-12T15:39:32.952" v="415"/>
          <ac:picMkLst>
            <pc:docMk/>
            <pc:sldMk cId="522053428" sldId="327"/>
            <ac:picMk id="23" creationId="{5B459D88-0777-8224-DFA0-CD2F025FB77F}"/>
          </ac:picMkLst>
        </pc:picChg>
        <pc:picChg chg="add del mod">
          <ac:chgData name="Massart Fabian" userId="ad30496e-4b95-4fc4-a471-481070cc7ba5" providerId="ADAL" clId="{A015E76C-C746-46E4-8AD4-8E5DC0141A94}" dt="2023-01-12T15:39:32.952" v="415"/>
          <ac:picMkLst>
            <pc:docMk/>
            <pc:sldMk cId="522053428" sldId="327"/>
            <ac:picMk id="24" creationId="{88CE43B8-2379-3229-F2B3-F17A2A94639A}"/>
          </ac:picMkLst>
        </pc:picChg>
        <pc:picChg chg="add del mod">
          <ac:chgData name="Massart Fabian" userId="ad30496e-4b95-4fc4-a471-481070cc7ba5" providerId="ADAL" clId="{A015E76C-C746-46E4-8AD4-8E5DC0141A94}" dt="2023-01-12T15:39:32.952" v="415"/>
          <ac:picMkLst>
            <pc:docMk/>
            <pc:sldMk cId="522053428" sldId="327"/>
            <ac:picMk id="25" creationId="{7ED2292B-9CC5-4613-7575-37A90469D806}"/>
          </ac:picMkLst>
        </pc:picChg>
        <pc:picChg chg="add del mod">
          <ac:chgData name="Massart Fabian" userId="ad30496e-4b95-4fc4-a471-481070cc7ba5" providerId="ADAL" clId="{A015E76C-C746-46E4-8AD4-8E5DC0141A94}" dt="2023-01-12T15:39:32.952" v="415"/>
          <ac:picMkLst>
            <pc:docMk/>
            <pc:sldMk cId="522053428" sldId="327"/>
            <ac:picMk id="64" creationId="{01ED6424-70A3-CD78-C19A-EEA645897149}"/>
          </ac:picMkLst>
        </pc:picChg>
        <pc:picChg chg="add del mod">
          <ac:chgData name="Massart Fabian" userId="ad30496e-4b95-4fc4-a471-481070cc7ba5" providerId="ADAL" clId="{A015E76C-C746-46E4-8AD4-8E5DC0141A94}" dt="2023-01-12T15:39:32.952" v="415"/>
          <ac:picMkLst>
            <pc:docMk/>
            <pc:sldMk cId="522053428" sldId="327"/>
            <ac:picMk id="65" creationId="{EAA3BDFC-921A-735F-8F0C-A9870F9C0D45}"/>
          </ac:picMkLst>
        </pc:picChg>
        <pc:picChg chg="add del mod">
          <ac:chgData name="Massart Fabian" userId="ad30496e-4b95-4fc4-a471-481070cc7ba5" providerId="ADAL" clId="{A015E76C-C746-46E4-8AD4-8E5DC0141A94}" dt="2023-01-12T15:39:32.952" v="415"/>
          <ac:picMkLst>
            <pc:docMk/>
            <pc:sldMk cId="522053428" sldId="327"/>
            <ac:picMk id="70" creationId="{5642813C-02B5-6C9D-2605-522716918F56}"/>
          </ac:picMkLst>
        </pc:picChg>
        <pc:picChg chg="add del mod">
          <ac:chgData name="Massart Fabian" userId="ad30496e-4b95-4fc4-a471-481070cc7ba5" providerId="ADAL" clId="{A015E76C-C746-46E4-8AD4-8E5DC0141A94}" dt="2023-01-12T15:39:32.952" v="415"/>
          <ac:picMkLst>
            <pc:docMk/>
            <pc:sldMk cId="522053428" sldId="327"/>
            <ac:picMk id="71" creationId="{05431E33-67F9-8306-113A-04EAC1B16A7F}"/>
          </ac:picMkLst>
        </pc:picChg>
        <pc:picChg chg="add del mod">
          <ac:chgData name="Massart Fabian" userId="ad30496e-4b95-4fc4-a471-481070cc7ba5" providerId="ADAL" clId="{A015E76C-C746-46E4-8AD4-8E5DC0141A94}" dt="2023-01-12T15:39:32.952" v="415"/>
          <ac:picMkLst>
            <pc:docMk/>
            <pc:sldMk cId="522053428" sldId="327"/>
            <ac:picMk id="75" creationId="{D35FC054-343F-2720-4543-CCFC43B0E81B}"/>
          </ac:picMkLst>
        </pc:picChg>
        <pc:picChg chg="add del mod">
          <ac:chgData name="Massart Fabian" userId="ad30496e-4b95-4fc4-a471-481070cc7ba5" providerId="ADAL" clId="{A015E76C-C746-46E4-8AD4-8E5DC0141A94}" dt="2023-01-12T15:39:32.952" v="415"/>
          <ac:picMkLst>
            <pc:docMk/>
            <pc:sldMk cId="522053428" sldId="327"/>
            <ac:picMk id="76" creationId="{8017AB0B-BAF4-6E61-ED36-9343154EFF66}"/>
          </ac:picMkLst>
        </pc:picChg>
        <pc:picChg chg="add del mod">
          <ac:chgData name="Massart Fabian" userId="ad30496e-4b95-4fc4-a471-481070cc7ba5" providerId="ADAL" clId="{A015E76C-C746-46E4-8AD4-8E5DC0141A94}" dt="2023-01-12T15:39:32.952" v="415"/>
          <ac:picMkLst>
            <pc:docMk/>
            <pc:sldMk cId="522053428" sldId="327"/>
            <ac:picMk id="78" creationId="{E85054A4-CF8A-BA82-7E39-90799BC804CF}"/>
          </ac:picMkLst>
        </pc:picChg>
        <pc:picChg chg="add del mod">
          <ac:chgData name="Massart Fabian" userId="ad30496e-4b95-4fc4-a471-481070cc7ba5" providerId="ADAL" clId="{A015E76C-C746-46E4-8AD4-8E5DC0141A94}" dt="2023-01-12T15:39:32.952" v="415"/>
          <ac:picMkLst>
            <pc:docMk/>
            <pc:sldMk cId="522053428" sldId="327"/>
            <ac:picMk id="79" creationId="{D76939D5-521F-0288-398B-6238AB1E88ED}"/>
          </ac:picMkLst>
        </pc:picChg>
        <pc:picChg chg="add del mod">
          <ac:chgData name="Massart Fabian" userId="ad30496e-4b95-4fc4-a471-481070cc7ba5" providerId="ADAL" clId="{A015E76C-C746-46E4-8AD4-8E5DC0141A94}" dt="2023-01-12T15:39:32.952" v="415"/>
          <ac:picMkLst>
            <pc:docMk/>
            <pc:sldMk cId="522053428" sldId="327"/>
            <ac:picMk id="80" creationId="{67489B23-08C5-D69A-F97F-842B524F6CDD}"/>
          </ac:picMkLst>
        </pc:picChg>
        <pc:picChg chg="add del mod">
          <ac:chgData name="Massart Fabian" userId="ad30496e-4b95-4fc4-a471-481070cc7ba5" providerId="ADAL" clId="{A015E76C-C746-46E4-8AD4-8E5DC0141A94}" dt="2023-01-12T15:39:51.855" v="420" actId="478"/>
          <ac:picMkLst>
            <pc:docMk/>
            <pc:sldMk cId="522053428" sldId="327"/>
            <ac:picMk id="87" creationId="{498A19B5-5495-5C98-572D-F40696ECADB1}"/>
          </ac:picMkLst>
        </pc:picChg>
        <pc:picChg chg="add del mod">
          <ac:chgData name="Massart Fabian" userId="ad30496e-4b95-4fc4-a471-481070cc7ba5" providerId="ADAL" clId="{A015E76C-C746-46E4-8AD4-8E5DC0141A94}" dt="2023-01-12T15:39:51.855" v="420" actId="478"/>
          <ac:picMkLst>
            <pc:docMk/>
            <pc:sldMk cId="522053428" sldId="327"/>
            <ac:picMk id="88" creationId="{877CD4C2-FDF0-46D2-AC21-CF2EF429E4DD}"/>
          </ac:picMkLst>
        </pc:picChg>
        <pc:picChg chg="add del mod">
          <ac:chgData name="Massart Fabian" userId="ad30496e-4b95-4fc4-a471-481070cc7ba5" providerId="ADAL" clId="{A015E76C-C746-46E4-8AD4-8E5DC0141A94}" dt="2023-01-12T15:39:51.855" v="420" actId="478"/>
          <ac:picMkLst>
            <pc:docMk/>
            <pc:sldMk cId="522053428" sldId="327"/>
            <ac:picMk id="89" creationId="{9AC3EF67-CA85-21E9-23EB-5D8D6F74500B}"/>
          </ac:picMkLst>
        </pc:picChg>
        <pc:picChg chg="add del mod">
          <ac:chgData name="Massart Fabian" userId="ad30496e-4b95-4fc4-a471-481070cc7ba5" providerId="ADAL" clId="{A015E76C-C746-46E4-8AD4-8E5DC0141A94}" dt="2023-01-12T15:39:51.855" v="420" actId="478"/>
          <ac:picMkLst>
            <pc:docMk/>
            <pc:sldMk cId="522053428" sldId="327"/>
            <ac:picMk id="90" creationId="{2A697BD8-09C1-C4F6-C166-378CA61B4557}"/>
          </ac:picMkLst>
        </pc:picChg>
        <pc:picChg chg="add del mod">
          <ac:chgData name="Massart Fabian" userId="ad30496e-4b95-4fc4-a471-481070cc7ba5" providerId="ADAL" clId="{A015E76C-C746-46E4-8AD4-8E5DC0141A94}" dt="2023-01-12T15:39:51.855" v="420" actId="478"/>
          <ac:picMkLst>
            <pc:docMk/>
            <pc:sldMk cId="522053428" sldId="327"/>
            <ac:picMk id="91" creationId="{8712D7F9-C703-923E-67BF-E6CE0CC642BA}"/>
          </ac:picMkLst>
        </pc:picChg>
        <pc:picChg chg="add del mod">
          <ac:chgData name="Massart Fabian" userId="ad30496e-4b95-4fc4-a471-481070cc7ba5" providerId="ADAL" clId="{A015E76C-C746-46E4-8AD4-8E5DC0141A94}" dt="2023-01-12T15:39:51.855" v="420" actId="478"/>
          <ac:picMkLst>
            <pc:docMk/>
            <pc:sldMk cId="522053428" sldId="327"/>
            <ac:picMk id="92" creationId="{4550664C-956A-D2F1-59BF-4E5BDFA03B92}"/>
          </ac:picMkLst>
        </pc:picChg>
        <pc:picChg chg="add del mod">
          <ac:chgData name="Massart Fabian" userId="ad30496e-4b95-4fc4-a471-481070cc7ba5" providerId="ADAL" clId="{A015E76C-C746-46E4-8AD4-8E5DC0141A94}" dt="2023-01-12T15:39:51.855" v="420" actId="478"/>
          <ac:picMkLst>
            <pc:docMk/>
            <pc:sldMk cId="522053428" sldId="327"/>
            <ac:picMk id="95" creationId="{816E3C77-1560-BDB0-1F80-4ECE6E95CCE5}"/>
          </ac:picMkLst>
        </pc:picChg>
        <pc:picChg chg="add del mod">
          <ac:chgData name="Massart Fabian" userId="ad30496e-4b95-4fc4-a471-481070cc7ba5" providerId="ADAL" clId="{A015E76C-C746-46E4-8AD4-8E5DC0141A94}" dt="2023-01-12T15:39:51.855" v="420" actId="478"/>
          <ac:picMkLst>
            <pc:docMk/>
            <pc:sldMk cId="522053428" sldId="327"/>
            <ac:picMk id="96" creationId="{68C617F9-C3D0-36DA-8519-9C1C786360CB}"/>
          </ac:picMkLst>
        </pc:picChg>
        <pc:picChg chg="add del mod">
          <ac:chgData name="Massart Fabian" userId="ad30496e-4b95-4fc4-a471-481070cc7ba5" providerId="ADAL" clId="{A015E76C-C746-46E4-8AD4-8E5DC0141A94}" dt="2023-01-12T15:39:51.855" v="420" actId="478"/>
          <ac:picMkLst>
            <pc:docMk/>
            <pc:sldMk cId="522053428" sldId="327"/>
            <ac:picMk id="97" creationId="{67EA2F40-31A4-6238-468D-468F445C94A6}"/>
          </ac:picMkLst>
        </pc:picChg>
        <pc:picChg chg="add del mod">
          <ac:chgData name="Massart Fabian" userId="ad30496e-4b95-4fc4-a471-481070cc7ba5" providerId="ADAL" clId="{A015E76C-C746-46E4-8AD4-8E5DC0141A94}" dt="2023-01-12T15:39:51.855" v="420" actId="478"/>
          <ac:picMkLst>
            <pc:docMk/>
            <pc:sldMk cId="522053428" sldId="327"/>
            <ac:picMk id="98" creationId="{CA76176E-9867-3401-AA47-7CCC0613EC76}"/>
          </ac:picMkLst>
        </pc:picChg>
        <pc:picChg chg="add del mod">
          <ac:chgData name="Massart Fabian" userId="ad30496e-4b95-4fc4-a471-481070cc7ba5" providerId="ADAL" clId="{A015E76C-C746-46E4-8AD4-8E5DC0141A94}" dt="2023-01-12T15:39:51.855" v="420" actId="478"/>
          <ac:picMkLst>
            <pc:docMk/>
            <pc:sldMk cId="522053428" sldId="327"/>
            <ac:picMk id="99" creationId="{8D619591-FF09-256B-42E4-24DC31709829}"/>
          </ac:picMkLst>
        </pc:picChg>
        <pc:picChg chg="add del mod">
          <ac:chgData name="Massart Fabian" userId="ad30496e-4b95-4fc4-a471-481070cc7ba5" providerId="ADAL" clId="{A015E76C-C746-46E4-8AD4-8E5DC0141A94}" dt="2023-01-12T15:39:51.855" v="420" actId="478"/>
          <ac:picMkLst>
            <pc:docMk/>
            <pc:sldMk cId="522053428" sldId="327"/>
            <ac:picMk id="100" creationId="{DF3BACA5-2EA2-974B-60FE-A33D9EB0FA09}"/>
          </ac:picMkLst>
        </pc:picChg>
        <pc:picChg chg="add del mod">
          <ac:chgData name="Massart Fabian" userId="ad30496e-4b95-4fc4-a471-481070cc7ba5" providerId="ADAL" clId="{A015E76C-C746-46E4-8AD4-8E5DC0141A94}" dt="2023-01-12T15:39:51.855" v="420" actId="478"/>
          <ac:picMkLst>
            <pc:docMk/>
            <pc:sldMk cId="522053428" sldId="327"/>
            <ac:picMk id="101" creationId="{3CBCCECA-191D-0751-5B2B-04C8EDA7F905}"/>
          </ac:picMkLst>
        </pc:picChg>
        <pc:picChg chg="add del mod">
          <ac:chgData name="Massart Fabian" userId="ad30496e-4b95-4fc4-a471-481070cc7ba5" providerId="ADAL" clId="{A015E76C-C746-46E4-8AD4-8E5DC0141A94}" dt="2023-01-12T15:39:51.855" v="420" actId="478"/>
          <ac:picMkLst>
            <pc:docMk/>
            <pc:sldMk cId="522053428" sldId="327"/>
            <ac:picMk id="102" creationId="{4106478A-178A-7CC0-2C06-26E4DCDA7B3E}"/>
          </ac:picMkLst>
        </pc:picChg>
        <pc:picChg chg="add del mod">
          <ac:chgData name="Massart Fabian" userId="ad30496e-4b95-4fc4-a471-481070cc7ba5" providerId="ADAL" clId="{A015E76C-C746-46E4-8AD4-8E5DC0141A94}" dt="2023-01-12T15:39:51.855" v="420" actId="478"/>
          <ac:picMkLst>
            <pc:docMk/>
            <pc:sldMk cId="522053428" sldId="327"/>
            <ac:picMk id="141" creationId="{D988274B-F127-13F0-264F-83046A749611}"/>
          </ac:picMkLst>
        </pc:picChg>
        <pc:picChg chg="add del mod">
          <ac:chgData name="Massart Fabian" userId="ad30496e-4b95-4fc4-a471-481070cc7ba5" providerId="ADAL" clId="{A015E76C-C746-46E4-8AD4-8E5DC0141A94}" dt="2023-01-12T15:39:51.855" v="420" actId="478"/>
          <ac:picMkLst>
            <pc:docMk/>
            <pc:sldMk cId="522053428" sldId="327"/>
            <ac:picMk id="142" creationId="{DA1FD7F8-FA16-4E94-995A-FBF17774323A}"/>
          </ac:picMkLst>
        </pc:picChg>
        <pc:picChg chg="add mod">
          <ac:chgData name="Massart Fabian" userId="ad30496e-4b95-4fc4-a471-481070cc7ba5" providerId="ADAL" clId="{A015E76C-C746-46E4-8AD4-8E5DC0141A94}" dt="2023-01-12T15:39:37.156" v="418"/>
          <ac:picMkLst>
            <pc:docMk/>
            <pc:sldMk cId="522053428" sldId="327"/>
            <ac:picMk id="147" creationId="{3F071FFA-60E3-D5DD-CD0A-5CA8FCE4857D}"/>
          </ac:picMkLst>
        </pc:picChg>
        <pc:picChg chg="add del mod">
          <ac:chgData name="Massart Fabian" userId="ad30496e-4b95-4fc4-a471-481070cc7ba5" providerId="ADAL" clId="{A015E76C-C746-46E4-8AD4-8E5DC0141A94}" dt="2023-01-12T15:39:51.855" v="420" actId="478"/>
          <ac:picMkLst>
            <pc:docMk/>
            <pc:sldMk cId="522053428" sldId="327"/>
            <ac:picMk id="148" creationId="{D8CDDBF2-8EFE-E5B0-52DE-E8ACDE0E7ABE}"/>
          </ac:picMkLst>
        </pc:picChg>
        <pc:picChg chg="add mod">
          <ac:chgData name="Massart Fabian" userId="ad30496e-4b95-4fc4-a471-481070cc7ba5" providerId="ADAL" clId="{A015E76C-C746-46E4-8AD4-8E5DC0141A94}" dt="2023-01-12T15:39:37.156" v="418"/>
          <ac:picMkLst>
            <pc:docMk/>
            <pc:sldMk cId="522053428" sldId="327"/>
            <ac:picMk id="152" creationId="{9B7A8DD8-C8B7-0A0C-1EDC-DA06EDD158A4}"/>
          </ac:picMkLst>
        </pc:picChg>
        <pc:picChg chg="add del mod">
          <ac:chgData name="Massart Fabian" userId="ad30496e-4b95-4fc4-a471-481070cc7ba5" providerId="ADAL" clId="{A015E76C-C746-46E4-8AD4-8E5DC0141A94}" dt="2023-01-12T15:39:51.855" v="420" actId="478"/>
          <ac:picMkLst>
            <pc:docMk/>
            <pc:sldMk cId="522053428" sldId="327"/>
            <ac:picMk id="153" creationId="{B82CB0BB-2208-BC4C-480F-2B6C55216FCD}"/>
          </ac:picMkLst>
        </pc:picChg>
        <pc:picChg chg="add del mod">
          <ac:chgData name="Massart Fabian" userId="ad30496e-4b95-4fc4-a471-481070cc7ba5" providerId="ADAL" clId="{A015E76C-C746-46E4-8AD4-8E5DC0141A94}" dt="2023-01-12T15:39:51.855" v="420" actId="478"/>
          <ac:picMkLst>
            <pc:docMk/>
            <pc:sldMk cId="522053428" sldId="327"/>
            <ac:picMk id="155" creationId="{8628AD0C-C6A2-021B-8525-581326915833}"/>
          </ac:picMkLst>
        </pc:picChg>
        <pc:picChg chg="add del mod">
          <ac:chgData name="Massart Fabian" userId="ad30496e-4b95-4fc4-a471-481070cc7ba5" providerId="ADAL" clId="{A015E76C-C746-46E4-8AD4-8E5DC0141A94}" dt="2023-01-12T15:39:51.855" v="420" actId="478"/>
          <ac:picMkLst>
            <pc:docMk/>
            <pc:sldMk cId="522053428" sldId="327"/>
            <ac:picMk id="156" creationId="{EE5FBF40-406B-3F3F-F791-283851D06CA8}"/>
          </ac:picMkLst>
        </pc:picChg>
        <pc:picChg chg="add mod">
          <ac:chgData name="Massart Fabian" userId="ad30496e-4b95-4fc4-a471-481070cc7ba5" providerId="ADAL" clId="{A015E76C-C746-46E4-8AD4-8E5DC0141A94}" dt="2023-01-12T15:39:37.156" v="418"/>
          <ac:picMkLst>
            <pc:docMk/>
            <pc:sldMk cId="522053428" sldId="327"/>
            <ac:picMk id="157" creationId="{22AEC1CA-9C38-1792-2996-23686A0EF4DE}"/>
          </ac:picMkLst>
        </pc:picChg>
      </pc:sldChg>
      <pc:sldChg chg="add del">
        <pc:chgData name="Massart Fabian" userId="ad30496e-4b95-4fc4-a471-481070cc7ba5" providerId="ADAL" clId="{A015E76C-C746-46E4-8AD4-8E5DC0141A94}" dt="2023-01-12T15:38:50.182" v="405"/>
        <pc:sldMkLst>
          <pc:docMk/>
          <pc:sldMk cId="3316312279" sldId="327"/>
        </pc:sldMkLst>
      </pc:sldChg>
      <pc:sldChg chg="addSp delSp modSp add mod ord modNotesTx">
        <pc:chgData name="Massart Fabian" userId="ad30496e-4b95-4fc4-a471-481070cc7ba5" providerId="ADAL" clId="{A015E76C-C746-46E4-8AD4-8E5DC0141A94}" dt="2023-01-13T14:58:32.561" v="792" actId="20577"/>
        <pc:sldMkLst>
          <pc:docMk/>
          <pc:sldMk cId="994715115" sldId="328"/>
        </pc:sldMkLst>
        <pc:spChg chg="add del mod">
          <ac:chgData name="Massart Fabian" userId="ad30496e-4b95-4fc4-a471-481070cc7ba5" providerId="ADAL" clId="{A015E76C-C746-46E4-8AD4-8E5DC0141A94}" dt="2023-01-12T15:42:27.719" v="451" actId="478"/>
          <ac:spMkLst>
            <pc:docMk/>
            <pc:sldMk cId="994715115" sldId="328"/>
            <ac:spMk id="2" creationId="{778CB386-056F-AA9D-98E3-7476024338C4}"/>
          </ac:spMkLst>
        </pc:spChg>
        <pc:spChg chg="add mod">
          <ac:chgData name="Massart Fabian" userId="ad30496e-4b95-4fc4-a471-481070cc7ba5" providerId="ADAL" clId="{A015E76C-C746-46E4-8AD4-8E5DC0141A94}" dt="2023-01-12T15:42:27.967" v="452"/>
          <ac:spMkLst>
            <pc:docMk/>
            <pc:sldMk cId="994715115" sldId="328"/>
            <ac:spMk id="3" creationId="{5048FE27-E5DE-46A9-27E3-55F15DE9E299}"/>
          </ac:spMkLst>
        </pc:spChg>
        <pc:spChg chg="del">
          <ac:chgData name="Massart Fabian" userId="ad30496e-4b95-4fc4-a471-481070cc7ba5" providerId="ADAL" clId="{A015E76C-C746-46E4-8AD4-8E5DC0141A94}" dt="2023-01-12T15:40:21.338" v="423" actId="478"/>
          <ac:spMkLst>
            <pc:docMk/>
            <pc:sldMk cId="994715115" sldId="328"/>
            <ac:spMk id="86" creationId="{2E4D8E8E-4EAD-79BF-E1BC-9AC1353CAA3B}"/>
          </ac:spMkLst>
        </pc:spChg>
        <pc:spChg chg="del">
          <ac:chgData name="Massart Fabian" userId="ad30496e-4b95-4fc4-a471-481070cc7ba5" providerId="ADAL" clId="{A015E76C-C746-46E4-8AD4-8E5DC0141A94}" dt="2023-01-12T15:40:21.338" v="423" actId="478"/>
          <ac:spMkLst>
            <pc:docMk/>
            <pc:sldMk cId="994715115" sldId="328"/>
            <ac:spMk id="93" creationId="{586AFCED-A640-BADA-8CC4-7654A4034D30}"/>
          </ac:spMkLst>
        </pc:spChg>
        <pc:spChg chg="del">
          <ac:chgData name="Massart Fabian" userId="ad30496e-4b95-4fc4-a471-481070cc7ba5" providerId="ADAL" clId="{A015E76C-C746-46E4-8AD4-8E5DC0141A94}" dt="2023-01-12T15:40:21.338" v="423" actId="478"/>
          <ac:spMkLst>
            <pc:docMk/>
            <pc:sldMk cId="994715115" sldId="328"/>
            <ac:spMk id="103" creationId="{ECCD7A60-34F9-3C86-D389-960DB5C05100}"/>
          </ac:spMkLst>
        </pc:spChg>
        <pc:spChg chg="del">
          <ac:chgData name="Massart Fabian" userId="ad30496e-4b95-4fc4-a471-481070cc7ba5" providerId="ADAL" clId="{A015E76C-C746-46E4-8AD4-8E5DC0141A94}" dt="2023-01-12T15:40:21.338" v="423" actId="478"/>
          <ac:spMkLst>
            <pc:docMk/>
            <pc:sldMk cId="994715115" sldId="328"/>
            <ac:spMk id="109" creationId="{4E085D0C-A45F-9890-1ECB-076C0A612FAB}"/>
          </ac:spMkLst>
        </pc:spChg>
        <pc:spChg chg="del">
          <ac:chgData name="Massart Fabian" userId="ad30496e-4b95-4fc4-a471-481070cc7ba5" providerId="ADAL" clId="{A015E76C-C746-46E4-8AD4-8E5DC0141A94}" dt="2023-01-12T15:40:21.338" v="423" actId="478"/>
          <ac:spMkLst>
            <pc:docMk/>
            <pc:sldMk cId="994715115" sldId="328"/>
            <ac:spMk id="111" creationId="{900FDC3F-6C6A-32E3-A8B6-B68FDE2FED37}"/>
          </ac:spMkLst>
        </pc:spChg>
        <pc:spChg chg="del">
          <ac:chgData name="Massart Fabian" userId="ad30496e-4b95-4fc4-a471-481070cc7ba5" providerId="ADAL" clId="{A015E76C-C746-46E4-8AD4-8E5DC0141A94}" dt="2023-01-12T15:40:21.338" v="423" actId="478"/>
          <ac:spMkLst>
            <pc:docMk/>
            <pc:sldMk cId="994715115" sldId="328"/>
            <ac:spMk id="112" creationId="{411D6909-4A0C-844B-C6F7-27BF3FF4F594}"/>
          </ac:spMkLst>
        </pc:spChg>
        <pc:spChg chg="del">
          <ac:chgData name="Massart Fabian" userId="ad30496e-4b95-4fc4-a471-481070cc7ba5" providerId="ADAL" clId="{A015E76C-C746-46E4-8AD4-8E5DC0141A94}" dt="2023-01-12T15:40:21.338" v="423" actId="478"/>
          <ac:spMkLst>
            <pc:docMk/>
            <pc:sldMk cId="994715115" sldId="328"/>
            <ac:spMk id="113" creationId="{D5B4A1FB-B7DB-2079-6C75-3FC8EFE951D4}"/>
          </ac:spMkLst>
        </pc:spChg>
        <pc:spChg chg="del">
          <ac:chgData name="Massart Fabian" userId="ad30496e-4b95-4fc4-a471-481070cc7ba5" providerId="ADAL" clId="{A015E76C-C746-46E4-8AD4-8E5DC0141A94}" dt="2023-01-12T15:40:21.338" v="423" actId="478"/>
          <ac:spMkLst>
            <pc:docMk/>
            <pc:sldMk cId="994715115" sldId="328"/>
            <ac:spMk id="114" creationId="{29D71B08-DD00-2D34-1F5B-A59D1286F71D}"/>
          </ac:spMkLst>
        </pc:spChg>
        <pc:spChg chg="del">
          <ac:chgData name="Massart Fabian" userId="ad30496e-4b95-4fc4-a471-481070cc7ba5" providerId="ADAL" clId="{A015E76C-C746-46E4-8AD4-8E5DC0141A94}" dt="2023-01-12T15:40:21.338" v="423" actId="478"/>
          <ac:spMkLst>
            <pc:docMk/>
            <pc:sldMk cId="994715115" sldId="328"/>
            <ac:spMk id="115" creationId="{4DAC937A-C633-8CDF-8990-9C74F39FC0BF}"/>
          </ac:spMkLst>
        </pc:spChg>
        <pc:spChg chg="del">
          <ac:chgData name="Massart Fabian" userId="ad30496e-4b95-4fc4-a471-481070cc7ba5" providerId="ADAL" clId="{A015E76C-C746-46E4-8AD4-8E5DC0141A94}" dt="2023-01-12T15:40:21.338" v="423" actId="478"/>
          <ac:spMkLst>
            <pc:docMk/>
            <pc:sldMk cId="994715115" sldId="328"/>
            <ac:spMk id="116" creationId="{7DFD2EA7-871A-04E8-99D4-70C3A9F1B3B2}"/>
          </ac:spMkLst>
        </pc:spChg>
        <pc:spChg chg="del">
          <ac:chgData name="Massart Fabian" userId="ad30496e-4b95-4fc4-a471-481070cc7ba5" providerId="ADAL" clId="{A015E76C-C746-46E4-8AD4-8E5DC0141A94}" dt="2023-01-12T15:40:21.338" v="423" actId="478"/>
          <ac:spMkLst>
            <pc:docMk/>
            <pc:sldMk cId="994715115" sldId="328"/>
            <ac:spMk id="117" creationId="{CAEC2358-C4DC-61D7-1295-906D82A38BB2}"/>
          </ac:spMkLst>
        </pc:spChg>
        <pc:spChg chg="del">
          <ac:chgData name="Massart Fabian" userId="ad30496e-4b95-4fc4-a471-481070cc7ba5" providerId="ADAL" clId="{A015E76C-C746-46E4-8AD4-8E5DC0141A94}" dt="2023-01-12T15:40:21.338" v="423" actId="478"/>
          <ac:spMkLst>
            <pc:docMk/>
            <pc:sldMk cId="994715115" sldId="328"/>
            <ac:spMk id="118" creationId="{F8D56206-5353-E1D9-3616-B033424780B4}"/>
          </ac:spMkLst>
        </pc:spChg>
        <pc:spChg chg="del">
          <ac:chgData name="Massart Fabian" userId="ad30496e-4b95-4fc4-a471-481070cc7ba5" providerId="ADAL" clId="{A015E76C-C746-46E4-8AD4-8E5DC0141A94}" dt="2023-01-12T15:40:21.338" v="423" actId="478"/>
          <ac:spMkLst>
            <pc:docMk/>
            <pc:sldMk cId="994715115" sldId="328"/>
            <ac:spMk id="119" creationId="{E561A855-6715-2DE5-A473-5794E517BA54}"/>
          </ac:spMkLst>
        </pc:spChg>
        <pc:spChg chg="del">
          <ac:chgData name="Massart Fabian" userId="ad30496e-4b95-4fc4-a471-481070cc7ba5" providerId="ADAL" clId="{A015E76C-C746-46E4-8AD4-8E5DC0141A94}" dt="2023-01-12T15:40:21.338" v="423" actId="478"/>
          <ac:spMkLst>
            <pc:docMk/>
            <pc:sldMk cId="994715115" sldId="328"/>
            <ac:spMk id="120" creationId="{5BD1D00E-7FEB-B587-83BF-5F5F445EF7F0}"/>
          </ac:spMkLst>
        </pc:spChg>
        <pc:spChg chg="del">
          <ac:chgData name="Massart Fabian" userId="ad30496e-4b95-4fc4-a471-481070cc7ba5" providerId="ADAL" clId="{A015E76C-C746-46E4-8AD4-8E5DC0141A94}" dt="2023-01-12T15:40:21.338" v="423" actId="478"/>
          <ac:spMkLst>
            <pc:docMk/>
            <pc:sldMk cId="994715115" sldId="328"/>
            <ac:spMk id="121" creationId="{99DE113A-E197-864A-2EC2-A39798C41C9E}"/>
          </ac:spMkLst>
        </pc:spChg>
        <pc:spChg chg="del">
          <ac:chgData name="Massart Fabian" userId="ad30496e-4b95-4fc4-a471-481070cc7ba5" providerId="ADAL" clId="{A015E76C-C746-46E4-8AD4-8E5DC0141A94}" dt="2023-01-12T15:40:21.338" v="423" actId="478"/>
          <ac:spMkLst>
            <pc:docMk/>
            <pc:sldMk cId="994715115" sldId="328"/>
            <ac:spMk id="122" creationId="{A356D1D1-10A4-D0D9-A341-3D8EAE94A421}"/>
          </ac:spMkLst>
        </pc:spChg>
        <pc:spChg chg="del">
          <ac:chgData name="Massart Fabian" userId="ad30496e-4b95-4fc4-a471-481070cc7ba5" providerId="ADAL" clId="{A015E76C-C746-46E4-8AD4-8E5DC0141A94}" dt="2023-01-12T15:40:21.338" v="423" actId="478"/>
          <ac:spMkLst>
            <pc:docMk/>
            <pc:sldMk cId="994715115" sldId="328"/>
            <ac:spMk id="123" creationId="{4291B41E-468D-F29F-2C5A-71094509F8D9}"/>
          </ac:spMkLst>
        </pc:spChg>
        <pc:spChg chg="del">
          <ac:chgData name="Massart Fabian" userId="ad30496e-4b95-4fc4-a471-481070cc7ba5" providerId="ADAL" clId="{A015E76C-C746-46E4-8AD4-8E5DC0141A94}" dt="2023-01-12T15:40:21.338" v="423" actId="478"/>
          <ac:spMkLst>
            <pc:docMk/>
            <pc:sldMk cId="994715115" sldId="328"/>
            <ac:spMk id="124" creationId="{7FF357A4-EFC2-90E4-EFA8-241421A12A5D}"/>
          </ac:spMkLst>
        </pc:spChg>
        <pc:spChg chg="del">
          <ac:chgData name="Massart Fabian" userId="ad30496e-4b95-4fc4-a471-481070cc7ba5" providerId="ADAL" clId="{A015E76C-C746-46E4-8AD4-8E5DC0141A94}" dt="2023-01-12T15:40:21.338" v="423" actId="478"/>
          <ac:spMkLst>
            <pc:docMk/>
            <pc:sldMk cId="994715115" sldId="328"/>
            <ac:spMk id="125" creationId="{614A992C-5434-569B-53F9-58EA1D8EFE68}"/>
          </ac:spMkLst>
        </pc:spChg>
        <pc:spChg chg="del">
          <ac:chgData name="Massart Fabian" userId="ad30496e-4b95-4fc4-a471-481070cc7ba5" providerId="ADAL" clId="{A015E76C-C746-46E4-8AD4-8E5DC0141A94}" dt="2023-01-12T15:40:21.338" v="423" actId="478"/>
          <ac:spMkLst>
            <pc:docMk/>
            <pc:sldMk cId="994715115" sldId="328"/>
            <ac:spMk id="126" creationId="{17A502ED-93E5-6671-262B-AA506A32DB3F}"/>
          </ac:spMkLst>
        </pc:spChg>
        <pc:spChg chg="del">
          <ac:chgData name="Massart Fabian" userId="ad30496e-4b95-4fc4-a471-481070cc7ba5" providerId="ADAL" clId="{A015E76C-C746-46E4-8AD4-8E5DC0141A94}" dt="2023-01-12T15:40:21.338" v="423" actId="478"/>
          <ac:spMkLst>
            <pc:docMk/>
            <pc:sldMk cId="994715115" sldId="328"/>
            <ac:spMk id="127" creationId="{BC6F8A79-FD1A-8A00-A934-C5CA7851E192}"/>
          </ac:spMkLst>
        </pc:spChg>
        <pc:spChg chg="del">
          <ac:chgData name="Massart Fabian" userId="ad30496e-4b95-4fc4-a471-481070cc7ba5" providerId="ADAL" clId="{A015E76C-C746-46E4-8AD4-8E5DC0141A94}" dt="2023-01-12T15:40:21.338" v="423" actId="478"/>
          <ac:spMkLst>
            <pc:docMk/>
            <pc:sldMk cId="994715115" sldId="328"/>
            <ac:spMk id="128" creationId="{EC4ED000-5D10-5DF6-2C72-822871D33E3A}"/>
          </ac:spMkLst>
        </pc:spChg>
        <pc:spChg chg="del">
          <ac:chgData name="Massart Fabian" userId="ad30496e-4b95-4fc4-a471-481070cc7ba5" providerId="ADAL" clId="{A015E76C-C746-46E4-8AD4-8E5DC0141A94}" dt="2023-01-12T15:40:21.338" v="423" actId="478"/>
          <ac:spMkLst>
            <pc:docMk/>
            <pc:sldMk cId="994715115" sldId="328"/>
            <ac:spMk id="129" creationId="{9D1563D3-2E7E-4264-F7AC-F756D33B9E20}"/>
          </ac:spMkLst>
        </pc:spChg>
        <pc:spChg chg="del">
          <ac:chgData name="Massart Fabian" userId="ad30496e-4b95-4fc4-a471-481070cc7ba5" providerId="ADAL" clId="{A015E76C-C746-46E4-8AD4-8E5DC0141A94}" dt="2023-01-12T15:40:21.338" v="423" actId="478"/>
          <ac:spMkLst>
            <pc:docMk/>
            <pc:sldMk cId="994715115" sldId="328"/>
            <ac:spMk id="130" creationId="{69F5CECF-3C5C-0B4A-D817-0BC1E8C39E28}"/>
          </ac:spMkLst>
        </pc:spChg>
        <pc:spChg chg="del">
          <ac:chgData name="Massart Fabian" userId="ad30496e-4b95-4fc4-a471-481070cc7ba5" providerId="ADAL" clId="{A015E76C-C746-46E4-8AD4-8E5DC0141A94}" dt="2023-01-12T15:40:21.338" v="423" actId="478"/>
          <ac:spMkLst>
            <pc:docMk/>
            <pc:sldMk cId="994715115" sldId="328"/>
            <ac:spMk id="131" creationId="{7312CD25-881C-A179-63A6-8505ADA4DAAD}"/>
          </ac:spMkLst>
        </pc:spChg>
        <pc:spChg chg="del">
          <ac:chgData name="Massart Fabian" userId="ad30496e-4b95-4fc4-a471-481070cc7ba5" providerId="ADAL" clId="{A015E76C-C746-46E4-8AD4-8E5DC0141A94}" dt="2023-01-12T15:40:21.338" v="423" actId="478"/>
          <ac:spMkLst>
            <pc:docMk/>
            <pc:sldMk cId="994715115" sldId="328"/>
            <ac:spMk id="132" creationId="{5A7FA3C9-ECB7-1AD7-7E7A-E2BD14E3E324}"/>
          </ac:spMkLst>
        </pc:spChg>
        <pc:spChg chg="del">
          <ac:chgData name="Massart Fabian" userId="ad30496e-4b95-4fc4-a471-481070cc7ba5" providerId="ADAL" clId="{A015E76C-C746-46E4-8AD4-8E5DC0141A94}" dt="2023-01-12T15:40:21.338" v="423" actId="478"/>
          <ac:spMkLst>
            <pc:docMk/>
            <pc:sldMk cId="994715115" sldId="328"/>
            <ac:spMk id="133" creationId="{28B2CF95-227E-CE25-41AE-9811AF9DC274}"/>
          </ac:spMkLst>
        </pc:spChg>
        <pc:spChg chg="del">
          <ac:chgData name="Massart Fabian" userId="ad30496e-4b95-4fc4-a471-481070cc7ba5" providerId="ADAL" clId="{A015E76C-C746-46E4-8AD4-8E5DC0141A94}" dt="2023-01-12T15:40:21.338" v="423" actId="478"/>
          <ac:spMkLst>
            <pc:docMk/>
            <pc:sldMk cId="994715115" sldId="328"/>
            <ac:spMk id="134" creationId="{9DAA8B2F-BF34-A044-1BCC-6892DBA05B2A}"/>
          </ac:spMkLst>
        </pc:spChg>
        <pc:spChg chg="del">
          <ac:chgData name="Massart Fabian" userId="ad30496e-4b95-4fc4-a471-481070cc7ba5" providerId="ADAL" clId="{A015E76C-C746-46E4-8AD4-8E5DC0141A94}" dt="2023-01-12T15:40:21.338" v="423" actId="478"/>
          <ac:spMkLst>
            <pc:docMk/>
            <pc:sldMk cId="994715115" sldId="328"/>
            <ac:spMk id="135" creationId="{25F006C8-2821-4153-673D-9E363F55A369}"/>
          </ac:spMkLst>
        </pc:spChg>
        <pc:spChg chg="del">
          <ac:chgData name="Massart Fabian" userId="ad30496e-4b95-4fc4-a471-481070cc7ba5" providerId="ADAL" clId="{A015E76C-C746-46E4-8AD4-8E5DC0141A94}" dt="2023-01-12T15:40:21.338" v="423" actId="478"/>
          <ac:spMkLst>
            <pc:docMk/>
            <pc:sldMk cId="994715115" sldId="328"/>
            <ac:spMk id="136" creationId="{AF8B20C6-EA5B-1049-F4E8-DD4FDA4F2D30}"/>
          </ac:spMkLst>
        </pc:spChg>
        <pc:spChg chg="del">
          <ac:chgData name="Massart Fabian" userId="ad30496e-4b95-4fc4-a471-481070cc7ba5" providerId="ADAL" clId="{A015E76C-C746-46E4-8AD4-8E5DC0141A94}" dt="2023-01-12T15:40:21.338" v="423" actId="478"/>
          <ac:spMkLst>
            <pc:docMk/>
            <pc:sldMk cId="994715115" sldId="328"/>
            <ac:spMk id="139" creationId="{04C6AE94-DBAC-8C67-7C98-6B2E2179B793}"/>
          </ac:spMkLst>
        </pc:spChg>
        <pc:spChg chg="del">
          <ac:chgData name="Massart Fabian" userId="ad30496e-4b95-4fc4-a471-481070cc7ba5" providerId="ADAL" clId="{A015E76C-C746-46E4-8AD4-8E5DC0141A94}" dt="2023-01-12T15:40:21.338" v="423" actId="478"/>
          <ac:spMkLst>
            <pc:docMk/>
            <pc:sldMk cId="994715115" sldId="328"/>
            <ac:spMk id="143" creationId="{2E632791-8D32-C3A3-D4B9-E93594DC8E37}"/>
          </ac:spMkLst>
        </pc:spChg>
        <pc:spChg chg="del">
          <ac:chgData name="Massart Fabian" userId="ad30496e-4b95-4fc4-a471-481070cc7ba5" providerId="ADAL" clId="{A015E76C-C746-46E4-8AD4-8E5DC0141A94}" dt="2023-01-12T15:40:21.338" v="423" actId="478"/>
          <ac:spMkLst>
            <pc:docMk/>
            <pc:sldMk cId="994715115" sldId="328"/>
            <ac:spMk id="144" creationId="{2519D124-51EE-465C-2657-8579EC3725B9}"/>
          </ac:spMkLst>
        </pc:spChg>
        <pc:spChg chg="del">
          <ac:chgData name="Massart Fabian" userId="ad30496e-4b95-4fc4-a471-481070cc7ba5" providerId="ADAL" clId="{A015E76C-C746-46E4-8AD4-8E5DC0141A94}" dt="2023-01-12T15:40:21.338" v="423" actId="478"/>
          <ac:spMkLst>
            <pc:docMk/>
            <pc:sldMk cId="994715115" sldId="328"/>
            <ac:spMk id="145" creationId="{38B2A01A-612C-5994-666F-D57E522D489D}"/>
          </ac:spMkLst>
        </pc:spChg>
        <pc:spChg chg="del">
          <ac:chgData name="Massart Fabian" userId="ad30496e-4b95-4fc4-a471-481070cc7ba5" providerId="ADAL" clId="{A015E76C-C746-46E4-8AD4-8E5DC0141A94}" dt="2023-01-12T15:40:21.338" v="423" actId="478"/>
          <ac:spMkLst>
            <pc:docMk/>
            <pc:sldMk cId="994715115" sldId="328"/>
            <ac:spMk id="146" creationId="{A6186FAE-AFA3-C127-B767-9A15F81246A4}"/>
          </ac:spMkLst>
        </pc:spChg>
        <pc:spChg chg="del">
          <ac:chgData name="Massart Fabian" userId="ad30496e-4b95-4fc4-a471-481070cc7ba5" providerId="ADAL" clId="{A015E76C-C746-46E4-8AD4-8E5DC0141A94}" dt="2023-01-12T15:40:21.338" v="423" actId="478"/>
          <ac:spMkLst>
            <pc:docMk/>
            <pc:sldMk cId="994715115" sldId="328"/>
            <ac:spMk id="149" creationId="{68781B25-3979-630A-EB5E-82A28240C8AC}"/>
          </ac:spMkLst>
        </pc:spChg>
        <pc:spChg chg="del">
          <ac:chgData name="Massart Fabian" userId="ad30496e-4b95-4fc4-a471-481070cc7ba5" providerId="ADAL" clId="{A015E76C-C746-46E4-8AD4-8E5DC0141A94}" dt="2023-01-12T15:40:21.338" v="423" actId="478"/>
          <ac:spMkLst>
            <pc:docMk/>
            <pc:sldMk cId="994715115" sldId="328"/>
            <ac:spMk id="150" creationId="{F3D0AE0F-B716-6A94-C63D-54288FA74A3D}"/>
          </ac:spMkLst>
        </pc:spChg>
        <pc:spChg chg="del">
          <ac:chgData name="Massart Fabian" userId="ad30496e-4b95-4fc4-a471-481070cc7ba5" providerId="ADAL" clId="{A015E76C-C746-46E4-8AD4-8E5DC0141A94}" dt="2023-01-12T15:40:21.338" v="423" actId="478"/>
          <ac:spMkLst>
            <pc:docMk/>
            <pc:sldMk cId="994715115" sldId="328"/>
            <ac:spMk id="151" creationId="{FF1FA2C4-0501-5217-025E-0291530D0131}"/>
          </ac:spMkLst>
        </pc:spChg>
        <pc:spChg chg="del">
          <ac:chgData name="Massart Fabian" userId="ad30496e-4b95-4fc4-a471-481070cc7ba5" providerId="ADAL" clId="{A015E76C-C746-46E4-8AD4-8E5DC0141A94}" dt="2023-01-12T15:40:21.338" v="423" actId="478"/>
          <ac:spMkLst>
            <pc:docMk/>
            <pc:sldMk cId="994715115" sldId="328"/>
            <ac:spMk id="154" creationId="{2A62FBEF-28BB-8A84-69B3-3C0C5606401A}"/>
          </ac:spMkLst>
        </pc:spChg>
        <pc:spChg chg="del">
          <ac:chgData name="Massart Fabian" userId="ad30496e-4b95-4fc4-a471-481070cc7ba5" providerId="ADAL" clId="{A015E76C-C746-46E4-8AD4-8E5DC0141A94}" dt="2023-01-12T15:40:21.338" v="423" actId="478"/>
          <ac:spMkLst>
            <pc:docMk/>
            <pc:sldMk cId="994715115" sldId="328"/>
            <ac:spMk id="162" creationId="{14337C66-CB8B-4090-EB75-22F60838C220}"/>
          </ac:spMkLst>
        </pc:spChg>
        <pc:picChg chg="del">
          <ac:chgData name="Massart Fabian" userId="ad30496e-4b95-4fc4-a471-481070cc7ba5" providerId="ADAL" clId="{A015E76C-C746-46E4-8AD4-8E5DC0141A94}" dt="2023-01-12T15:40:21.338" v="423" actId="478"/>
          <ac:picMkLst>
            <pc:docMk/>
            <pc:sldMk cId="994715115" sldId="328"/>
            <ac:picMk id="87" creationId="{498A19B5-5495-5C98-572D-F40696ECADB1}"/>
          </ac:picMkLst>
        </pc:picChg>
        <pc:picChg chg="del">
          <ac:chgData name="Massart Fabian" userId="ad30496e-4b95-4fc4-a471-481070cc7ba5" providerId="ADAL" clId="{A015E76C-C746-46E4-8AD4-8E5DC0141A94}" dt="2023-01-12T15:40:21.338" v="423" actId="478"/>
          <ac:picMkLst>
            <pc:docMk/>
            <pc:sldMk cId="994715115" sldId="328"/>
            <ac:picMk id="88" creationId="{877CD4C2-FDF0-46D2-AC21-CF2EF429E4DD}"/>
          </ac:picMkLst>
        </pc:picChg>
        <pc:picChg chg="del">
          <ac:chgData name="Massart Fabian" userId="ad30496e-4b95-4fc4-a471-481070cc7ba5" providerId="ADAL" clId="{A015E76C-C746-46E4-8AD4-8E5DC0141A94}" dt="2023-01-12T15:40:21.338" v="423" actId="478"/>
          <ac:picMkLst>
            <pc:docMk/>
            <pc:sldMk cId="994715115" sldId="328"/>
            <ac:picMk id="89" creationId="{9AC3EF67-CA85-21E9-23EB-5D8D6F74500B}"/>
          </ac:picMkLst>
        </pc:picChg>
        <pc:picChg chg="del">
          <ac:chgData name="Massart Fabian" userId="ad30496e-4b95-4fc4-a471-481070cc7ba5" providerId="ADAL" clId="{A015E76C-C746-46E4-8AD4-8E5DC0141A94}" dt="2023-01-12T15:40:21.338" v="423" actId="478"/>
          <ac:picMkLst>
            <pc:docMk/>
            <pc:sldMk cId="994715115" sldId="328"/>
            <ac:picMk id="90" creationId="{2A697BD8-09C1-C4F6-C166-378CA61B4557}"/>
          </ac:picMkLst>
        </pc:picChg>
        <pc:picChg chg="del">
          <ac:chgData name="Massart Fabian" userId="ad30496e-4b95-4fc4-a471-481070cc7ba5" providerId="ADAL" clId="{A015E76C-C746-46E4-8AD4-8E5DC0141A94}" dt="2023-01-12T15:40:21.338" v="423" actId="478"/>
          <ac:picMkLst>
            <pc:docMk/>
            <pc:sldMk cId="994715115" sldId="328"/>
            <ac:picMk id="91" creationId="{8712D7F9-C703-923E-67BF-E6CE0CC642BA}"/>
          </ac:picMkLst>
        </pc:picChg>
        <pc:picChg chg="del">
          <ac:chgData name="Massart Fabian" userId="ad30496e-4b95-4fc4-a471-481070cc7ba5" providerId="ADAL" clId="{A015E76C-C746-46E4-8AD4-8E5DC0141A94}" dt="2023-01-12T15:40:21.338" v="423" actId="478"/>
          <ac:picMkLst>
            <pc:docMk/>
            <pc:sldMk cId="994715115" sldId="328"/>
            <ac:picMk id="92" creationId="{4550664C-956A-D2F1-59BF-4E5BDFA03B92}"/>
          </ac:picMkLst>
        </pc:picChg>
        <pc:picChg chg="del">
          <ac:chgData name="Massart Fabian" userId="ad30496e-4b95-4fc4-a471-481070cc7ba5" providerId="ADAL" clId="{A015E76C-C746-46E4-8AD4-8E5DC0141A94}" dt="2023-01-12T15:40:21.338" v="423" actId="478"/>
          <ac:picMkLst>
            <pc:docMk/>
            <pc:sldMk cId="994715115" sldId="328"/>
            <ac:picMk id="95" creationId="{816E3C77-1560-BDB0-1F80-4ECE6E95CCE5}"/>
          </ac:picMkLst>
        </pc:picChg>
        <pc:picChg chg="del">
          <ac:chgData name="Massart Fabian" userId="ad30496e-4b95-4fc4-a471-481070cc7ba5" providerId="ADAL" clId="{A015E76C-C746-46E4-8AD4-8E5DC0141A94}" dt="2023-01-12T15:40:21.338" v="423" actId="478"/>
          <ac:picMkLst>
            <pc:docMk/>
            <pc:sldMk cId="994715115" sldId="328"/>
            <ac:picMk id="96" creationId="{68C617F9-C3D0-36DA-8519-9C1C786360CB}"/>
          </ac:picMkLst>
        </pc:picChg>
        <pc:picChg chg="del">
          <ac:chgData name="Massart Fabian" userId="ad30496e-4b95-4fc4-a471-481070cc7ba5" providerId="ADAL" clId="{A015E76C-C746-46E4-8AD4-8E5DC0141A94}" dt="2023-01-12T15:40:21.338" v="423" actId="478"/>
          <ac:picMkLst>
            <pc:docMk/>
            <pc:sldMk cId="994715115" sldId="328"/>
            <ac:picMk id="97" creationId="{67EA2F40-31A4-6238-468D-468F445C94A6}"/>
          </ac:picMkLst>
        </pc:picChg>
        <pc:picChg chg="del">
          <ac:chgData name="Massart Fabian" userId="ad30496e-4b95-4fc4-a471-481070cc7ba5" providerId="ADAL" clId="{A015E76C-C746-46E4-8AD4-8E5DC0141A94}" dt="2023-01-12T15:40:21.338" v="423" actId="478"/>
          <ac:picMkLst>
            <pc:docMk/>
            <pc:sldMk cId="994715115" sldId="328"/>
            <ac:picMk id="98" creationId="{CA76176E-9867-3401-AA47-7CCC0613EC76}"/>
          </ac:picMkLst>
        </pc:picChg>
        <pc:picChg chg="del">
          <ac:chgData name="Massart Fabian" userId="ad30496e-4b95-4fc4-a471-481070cc7ba5" providerId="ADAL" clId="{A015E76C-C746-46E4-8AD4-8E5DC0141A94}" dt="2023-01-12T15:40:21.338" v="423" actId="478"/>
          <ac:picMkLst>
            <pc:docMk/>
            <pc:sldMk cId="994715115" sldId="328"/>
            <ac:picMk id="100" creationId="{DF3BACA5-2EA2-974B-60FE-A33D9EB0FA09}"/>
          </ac:picMkLst>
        </pc:picChg>
        <pc:picChg chg="del">
          <ac:chgData name="Massart Fabian" userId="ad30496e-4b95-4fc4-a471-481070cc7ba5" providerId="ADAL" clId="{A015E76C-C746-46E4-8AD4-8E5DC0141A94}" dt="2023-01-12T15:40:21.338" v="423" actId="478"/>
          <ac:picMkLst>
            <pc:docMk/>
            <pc:sldMk cId="994715115" sldId="328"/>
            <ac:picMk id="141" creationId="{D988274B-F127-13F0-264F-83046A749611}"/>
          </ac:picMkLst>
        </pc:picChg>
        <pc:picChg chg="del">
          <ac:chgData name="Massart Fabian" userId="ad30496e-4b95-4fc4-a471-481070cc7ba5" providerId="ADAL" clId="{A015E76C-C746-46E4-8AD4-8E5DC0141A94}" dt="2023-01-12T15:40:21.338" v="423" actId="478"/>
          <ac:picMkLst>
            <pc:docMk/>
            <pc:sldMk cId="994715115" sldId="328"/>
            <ac:picMk id="142" creationId="{DA1FD7F8-FA16-4E94-995A-FBF17774323A}"/>
          </ac:picMkLst>
        </pc:picChg>
        <pc:picChg chg="del">
          <ac:chgData name="Massart Fabian" userId="ad30496e-4b95-4fc4-a471-481070cc7ba5" providerId="ADAL" clId="{A015E76C-C746-46E4-8AD4-8E5DC0141A94}" dt="2023-01-12T15:40:21.338" v="423" actId="478"/>
          <ac:picMkLst>
            <pc:docMk/>
            <pc:sldMk cId="994715115" sldId="328"/>
            <ac:picMk id="148" creationId="{D8CDDBF2-8EFE-E5B0-52DE-E8ACDE0E7ABE}"/>
          </ac:picMkLst>
        </pc:picChg>
        <pc:picChg chg="del">
          <ac:chgData name="Massart Fabian" userId="ad30496e-4b95-4fc4-a471-481070cc7ba5" providerId="ADAL" clId="{A015E76C-C746-46E4-8AD4-8E5DC0141A94}" dt="2023-01-12T15:40:21.338" v="423" actId="478"/>
          <ac:picMkLst>
            <pc:docMk/>
            <pc:sldMk cId="994715115" sldId="328"/>
            <ac:picMk id="153" creationId="{B82CB0BB-2208-BC4C-480F-2B6C55216FCD}"/>
          </ac:picMkLst>
        </pc:picChg>
        <pc:picChg chg="del">
          <ac:chgData name="Massart Fabian" userId="ad30496e-4b95-4fc4-a471-481070cc7ba5" providerId="ADAL" clId="{A015E76C-C746-46E4-8AD4-8E5DC0141A94}" dt="2023-01-12T15:40:21.338" v="423" actId="478"/>
          <ac:picMkLst>
            <pc:docMk/>
            <pc:sldMk cId="994715115" sldId="328"/>
            <ac:picMk id="155" creationId="{8628AD0C-C6A2-021B-8525-581326915833}"/>
          </ac:picMkLst>
        </pc:picChg>
      </pc:sldChg>
      <pc:sldChg chg="addSp delSp modSp add mod ord">
        <pc:chgData name="Massart Fabian" userId="ad30496e-4b95-4fc4-a471-481070cc7ba5" providerId="ADAL" clId="{A015E76C-C746-46E4-8AD4-8E5DC0141A94}" dt="2023-01-12T15:43:59.961" v="463"/>
        <pc:sldMkLst>
          <pc:docMk/>
          <pc:sldMk cId="3297542302" sldId="329"/>
        </pc:sldMkLst>
        <pc:spChg chg="add del mod">
          <ac:chgData name="Massart Fabian" userId="ad30496e-4b95-4fc4-a471-481070cc7ba5" providerId="ADAL" clId="{A015E76C-C746-46E4-8AD4-8E5DC0141A94}" dt="2023-01-12T15:42:33.188" v="455" actId="478"/>
          <ac:spMkLst>
            <pc:docMk/>
            <pc:sldMk cId="3297542302" sldId="329"/>
            <ac:spMk id="2" creationId="{43BC46FF-E07B-E3ED-D507-C61FB34ACBDF}"/>
          </ac:spMkLst>
        </pc:spChg>
        <pc:spChg chg="add mod">
          <ac:chgData name="Massart Fabian" userId="ad30496e-4b95-4fc4-a471-481070cc7ba5" providerId="ADAL" clId="{A015E76C-C746-46E4-8AD4-8E5DC0141A94}" dt="2023-01-12T15:42:33.520" v="456"/>
          <ac:spMkLst>
            <pc:docMk/>
            <pc:sldMk cId="3297542302" sldId="329"/>
            <ac:spMk id="3" creationId="{CD599CB8-25E8-ED79-1D03-D6D0FC2F3CAE}"/>
          </ac:spMkLst>
        </pc:spChg>
        <pc:spChg chg="del">
          <ac:chgData name="Massart Fabian" userId="ad30496e-4b95-4fc4-a471-481070cc7ba5" providerId="ADAL" clId="{A015E76C-C746-46E4-8AD4-8E5DC0141A94}" dt="2023-01-12T15:41:29.093" v="440" actId="478"/>
          <ac:spMkLst>
            <pc:docMk/>
            <pc:sldMk cId="3297542302" sldId="329"/>
            <ac:spMk id="86" creationId="{2E4D8E8E-4EAD-79BF-E1BC-9AC1353CAA3B}"/>
          </ac:spMkLst>
        </pc:spChg>
        <pc:spChg chg="del">
          <ac:chgData name="Massart Fabian" userId="ad30496e-4b95-4fc4-a471-481070cc7ba5" providerId="ADAL" clId="{A015E76C-C746-46E4-8AD4-8E5DC0141A94}" dt="2023-01-12T15:41:22.241" v="439" actId="478"/>
          <ac:spMkLst>
            <pc:docMk/>
            <pc:sldMk cId="3297542302" sldId="329"/>
            <ac:spMk id="93" creationId="{586AFCED-A640-BADA-8CC4-7654A4034D30}"/>
          </ac:spMkLst>
        </pc:spChg>
        <pc:spChg chg="del">
          <ac:chgData name="Massart Fabian" userId="ad30496e-4b95-4fc4-a471-481070cc7ba5" providerId="ADAL" clId="{A015E76C-C746-46E4-8AD4-8E5DC0141A94}" dt="2023-01-12T15:41:20.905" v="438" actId="478"/>
          <ac:spMkLst>
            <pc:docMk/>
            <pc:sldMk cId="3297542302" sldId="329"/>
            <ac:spMk id="111" creationId="{900FDC3F-6C6A-32E3-A8B6-B68FDE2FED37}"/>
          </ac:spMkLst>
        </pc:spChg>
        <pc:spChg chg="del">
          <ac:chgData name="Massart Fabian" userId="ad30496e-4b95-4fc4-a471-481070cc7ba5" providerId="ADAL" clId="{A015E76C-C746-46E4-8AD4-8E5DC0141A94}" dt="2023-01-12T15:41:20.905" v="438" actId="478"/>
          <ac:spMkLst>
            <pc:docMk/>
            <pc:sldMk cId="3297542302" sldId="329"/>
            <ac:spMk id="122" creationId="{A356D1D1-10A4-D0D9-A341-3D8EAE94A421}"/>
          </ac:spMkLst>
        </pc:spChg>
        <pc:spChg chg="del">
          <ac:chgData name="Massart Fabian" userId="ad30496e-4b95-4fc4-a471-481070cc7ba5" providerId="ADAL" clId="{A015E76C-C746-46E4-8AD4-8E5DC0141A94}" dt="2023-01-12T15:41:20.905" v="438" actId="478"/>
          <ac:spMkLst>
            <pc:docMk/>
            <pc:sldMk cId="3297542302" sldId="329"/>
            <ac:spMk id="146" creationId="{A6186FAE-AFA3-C127-B767-9A15F81246A4}"/>
          </ac:spMkLst>
        </pc:spChg>
        <pc:spChg chg="del">
          <ac:chgData name="Massart Fabian" userId="ad30496e-4b95-4fc4-a471-481070cc7ba5" providerId="ADAL" clId="{A015E76C-C746-46E4-8AD4-8E5DC0141A94}" dt="2023-01-12T15:41:20.905" v="438" actId="478"/>
          <ac:spMkLst>
            <pc:docMk/>
            <pc:sldMk cId="3297542302" sldId="329"/>
            <ac:spMk id="149" creationId="{68781B25-3979-630A-EB5E-82A28240C8AC}"/>
          </ac:spMkLst>
        </pc:spChg>
        <pc:spChg chg="del">
          <ac:chgData name="Massart Fabian" userId="ad30496e-4b95-4fc4-a471-481070cc7ba5" providerId="ADAL" clId="{A015E76C-C746-46E4-8AD4-8E5DC0141A94}" dt="2023-01-12T15:41:20.905" v="438" actId="478"/>
          <ac:spMkLst>
            <pc:docMk/>
            <pc:sldMk cId="3297542302" sldId="329"/>
            <ac:spMk id="150" creationId="{F3D0AE0F-B716-6A94-C63D-54288FA74A3D}"/>
          </ac:spMkLst>
        </pc:spChg>
        <pc:spChg chg="del">
          <ac:chgData name="Massart Fabian" userId="ad30496e-4b95-4fc4-a471-481070cc7ba5" providerId="ADAL" clId="{A015E76C-C746-46E4-8AD4-8E5DC0141A94}" dt="2023-01-12T15:41:20.905" v="438" actId="478"/>
          <ac:spMkLst>
            <pc:docMk/>
            <pc:sldMk cId="3297542302" sldId="329"/>
            <ac:spMk id="151" creationId="{FF1FA2C4-0501-5217-025E-0291530D0131}"/>
          </ac:spMkLst>
        </pc:spChg>
        <pc:spChg chg="del">
          <ac:chgData name="Massart Fabian" userId="ad30496e-4b95-4fc4-a471-481070cc7ba5" providerId="ADAL" clId="{A015E76C-C746-46E4-8AD4-8E5DC0141A94}" dt="2023-01-12T15:41:20.905" v="438" actId="478"/>
          <ac:spMkLst>
            <pc:docMk/>
            <pc:sldMk cId="3297542302" sldId="329"/>
            <ac:spMk id="154" creationId="{2A62FBEF-28BB-8A84-69B3-3C0C5606401A}"/>
          </ac:spMkLst>
        </pc:spChg>
        <pc:spChg chg="del">
          <ac:chgData name="Massart Fabian" userId="ad30496e-4b95-4fc4-a471-481070cc7ba5" providerId="ADAL" clId="{A015E76C-C746-46E4-8AD4-8E5DC0141A94}" dt="2023-01-12T15:41:20.905" v="438" actId="478"/>
          <ac:spMkLst>
            <pc:docMk/>
            <pc:sldMk cId="3297542302" sldId="329"/>
            <ac:spMk id="162" creationId="{14337C66-CB8B-4090-EB75-22F60838C220}"/>
          </ac:spMkLst>
        </pc:spChg>
        <pc:picChg chg="del">
          <ac:chgData name="Massart Fabian" userId="ad30496e-4b95-4fc4-a471-481070cc7ba5" providerId="ADAL" clId="{A015E76C-C746-46E4-8AD4-8E5DC0141A94}" dt="2023-01-12T15:41:20.905" v="438" actId="478"/>
          <ac:picMkLst>
            <pc:docMk/>
            <pc:sldMk cId="3297542302" sldId="329"/>
            <ac:picMk id="87" creationId="{498A19B5-5495-5C98-572D-F40696ECADB1}"/>
          </ac:picMkLst>
        </pc:picChg>
        <pc:picChg chg="del">
          <ac:chgData name="Massart Fabian" userId="ad30496e-4b95-4fc4-a471-481070cc7ba5" providerId="ADAL" clId="{A015E76C-C746-46E4-8AD4-8E5DC0141A94}" dt="2023-01-12T15:41:20.905" v="438" actId="478"/>
          <ac:picMkLst>
            <pc:docMk/>
            <pc:sldMk cId="3297542302" sldId="329"/>
            <ac:picMk id="88" creationId="{877CD4C2-FDF0-46D2-AC21-CF2EF429E4DD}"/>
          </ac:picMkLst>
        </pc:picChg>
        <pc:picChg chg="del">
          <ac:chgData name="Massart Fabian" userId="ad30496e-4b95-4fc4-a471-481070cc7ba5" providerId="ADAL" clId="{A015E76C-C746-46E4-8AD4-8E5DC0141A94}" dt="2023-01-12T15:41:20.905" v="438" actId="478"/>
          <ac:picMkLst>
            <pc:docMk/>
            <pc:sldMk cId="3297542302" sldId="329"/>
            <ac:picMk id="89" creationId="{9AC3EF67-CA85-21E9-23EB-5D8D6F74500B}"/>
          </ac:picMkLst>
        </pc:picChg>
        <pc:picChg chg="del">
          <ac:chgData name="Massart Fabian" userId="ad30496e-4b95-4fc4-a471-481070cc7ba5" providerId="ADAL" clId="{A015E76C-C746-46E4-8AD4-8E5DC0141A94}" dt="2023-01-12T15:41:20.905" v="438" actId="478"/>
          <ac:picMkLst>
            <pc:docMk/>
            <pc:sldMk cId="3297542302" sldId="329"/>
            <ac:picMk id="90" creationId="{2A697BD8-09C1-C4F6-C166-378CA61B4557}"/>
          </ac:picMkLst>
        </pc:picChg>
        <pc:picChg chg="del">
          <ac:chgData name="Massart Fabian" userId="ad30496e-4b95-4fc4-a471-481070cc7ba5" providerId="ADAL" clId="{A015E76C-C746-46E4-8AD4-8E5DC0141A94}" dt="2023-01-12T15:41:20.905" v="438" actId="478"/>
          <ac:picMkLst>
            <pc:docMk/>
            <pc:sldMk cId="3297542302" sldId="329"/>
            <ac:picMk id="91" creationId="{8712D7F9-C703-923E-67BF-E6CE0CC642BA}"/>
          </ac:picMkLst>
        </pc:picChg>
        <pc:picChg chg="del">
          <ac:chgData name="Massart Fabian" userId="ad30496e-4b95-4fc4-a471-481070cc7ba5" providerId="ADAL" clId="{A015E76C-C746-46E4-8AD4-8E5DC0141A94}" dt="2023-01-12T15:41:20.905" v="438" actId="478"/>
          <ac:picMkLst>
            <pc:docMk/>
            <pc:sldMk cId="3297542302" sldId="329"/>
            <ac:picMk id="92" creationId="{4550664C-956A-D2F1-59BF-4E5BDFA03B92}"/>
          </ac:picMkLst>
        </pc:picChg>
        <pc:picChg chg="del">
          <ac:chgData name="Massart Fabian" userId="ad30496e-4b95-4fc4-a471-481070cc7ba5" providerId="ADAL" clId="{A015E76C-C746-46E4-8AD4-8E5DC0141A94}" dt="2023-01-12T15:41:20.905" v="438" actId="478"/>
          <ac:picMkLst>
            <pc:docMk/>
            <pc:sldMk cId="3297542302" sldId="329"/>
            <ac:picMk id="141" creationId="{D988274B-F127-13F0-264F-83046A749611}"/>
          </ac:picMkLst>
        </pc:picChg>
        <pc:picChg chg="del">
          <ac:chgData name="Massart Fabian" userId="ad30496e-4b95-4fc4-a471-481070cc7ba5" providerId="ADAL" clId="{A015E76C-C746-46E4-8AD4-8E5DC0141A94}" dt="2023-01-12T15:41:20.905" v="438" actId="478"/>
          <ac:picMkLst>
            <pc:docMk/>
            <pc:sldMk cId="3297542302" sldId="329"/>
            <ac:picMk id="148" creationId="{D8CDDBF2-8EFE-E5B0-52DE-E8ACDE0E7ABE}"/>
          </ac:picMkLst>
        </pc:picChg>
        <pc:picChg chg="del">
          <ac:chgData name="Massart Fabian" userId="ad30496e-4b95-4fc4-a471-481070cc7ba5" providerId="ADAL" clId="{A015E76C-C746-46E4-8AD4-8E5DC0141A94}" dt="2023-01-12T15:41:20.905" v="438" actId="478"/>
          <ac:picMkLst>
            <pc:docMk/>
            <pc:sldMk cId="3297542302" sldId="329"/>
            <ac:picMk id="155" creationId="{8628AD0C-C6A2-021B-8525-581326915833}"/>
          </ac:picMkLst>
        </pc:picChg>
      </pc:sldChg>
      <pc:sldChg chg="addSp delSp modSp add mod ord modNotesTx">
        <pc:chgData name="Massart Fabian" userId="ad30496e-4b95-4fc4-a471-481070cc7ba5" providerId="ADAL" clId="{A015E76C-C746-46E4-8AD4-8E5DC0141A94}" dt="2023-01-13T14:58:50.650" v="849" actId="20577"/>
        <pc:sldMkLst>
          <pc:docMk/>
          <pc:sldMk cId="747867252" sldId="330"/>
        </pc:sldMkLst>
        <pc:spChg chg="add del mod">
          <ac:chgData name="Massart Fabian" userId="ad30496e-4b95-4fc4-a471-481070cc7ba5" providerId="ADAL" clId="{A015E76C-C746-46E4-8AD4-8E5DC0141A94}" dt="2023-01-12T15:42:30.473" v="453" actId="478"/>
          <ac:spMkLst>
            <pc:docMk/>
            <pc:sldMk cId="747867252" sldId="330"/>
            <ac:spMk id="2" creationId="{43B7C08D-5FBB-3931-9033-6C5EBDD958B4}"/>
          </ac:spMkLst>
        </pc:spChg>
        <pc:spChg chg="add mod">
          <ac:chgData name="Massart Fabian" userId="ad30496e-4b95-4fc4-a471-481070cc7ba5" providerId="ADAL" clId="{A015E76C-C746-46E4-8AD4-8E5DC0141A94}" dt="2023-01-12T15:42:30.758" v="454"/>
          <ac:spMkLst>
            <pc:docMk/>
            <pc:sldMk cId="747867252" sldId="330"/>
            <ac:spMk id="3" creationId="{2143E55B-0B7D-2971-ED57-E2CB3C722FF0}"/>
          </ac:spMkLst>
        </pc:spChg>
        <pc:spChg chg="del mod">
          <ac:chgData name="Massart Fabian" userId="ad30496e-4b95-4fc4-a471-481070cc7ba5" providerId="ADAL" clId="{A015E76C-C746-46E4-8AD4-8E5DC0141A94}" dt="2023-01-12T15:40:49.356" v="433" actId="478"/>
          <ac:spMkLst>
            <pc:docMk/>
            <pc:sldMk cId="747867252" sldId="330"/>
            <ac:spMk id="86" creationId="{2E4D8E8E-4EAD-79BF-E1BC-9AC1353CAA3B}"/>
          </ac:spMkLst>
        </pc:spChg>
        <pc:spChg chg="del">
          <ac:chgData name="Massart Fabian" userId="ad30496e-4b95-4fc4-a471-481070cc7ba5" providerId="ADAL" clId="{A015E76C-C746-46E4-8AD4-8E5DC0141A94}" dt="2023-01-12T15:40:42.140" v="427" actId="478"/>
          <ac:spMkLst>
            <pc:docMk/>
            <pc:sldMk cId="747867252" sldId="330"/>
            <ac:spMk id="93" creationId="{586AFCED-A640-BADA-8CC4-7654A4034D30}"/>
          </ac:spMkLst>
        </pc:spChg>
        <pc:spChg chg="del">
          <ac:chgData name="Massart Fabian" userId="ad30496e-4b95-4fc4-a471-481070cc7ba5" providerId="ADAL" clId="{A015E76C-C746-46E4-8AD4-8E5DC0141A94}" dt="2023-01-12T15:40:43.999" v="428" actId="478"/>
          <ac:spMkLst>
            <pc:docMk/>
            <pc:sldMk cId="747867252" sldId="330"/>
            <ac:spMk id="103" creationId="{ECCD7A60-34F9-3C86-D389-960DB5C05100}"/>
          </ac:spMkLst>
        </pc:spChg>
        <pc:spChg chg="del">
          <ac:chgData name="Massart Fabian" userId="ad30496e-4b95-4fc4-a471-481070cc7ba5" providerId="ADAL" clId="{A015E76C-C746-46E4-8AD4-8E5DC0141A94}" dt="2023-01-12T15:40:40.235" v="425" actId="478"/>
          <ac:spMkLst>
            <pc:docMk/>
            <pc:sldMk cId="747867252" sldId="330"/>
            <ac:spMk id="109" creationId="{4E085D0C-A45F-9890-1ECB-076C0A612FAB}"/>
          </ac:spMkLst>
        </pc:spChg>
        <pc:spChg chg="del">
          <ac:chgData name="Massart Fabian" userId="ad30496e-4b95-4fc4-a471-481070cc7ba5" providerId="ADAL" clId="{A015E76C-C746-46E4-8AD4-8E5DC0141A94}" dt="2023-01-12T15:40:40.235" v="425" actId="478"/>
          <ac:spMkLst>
            <pc:docMk/>
            <pc:sldMk cId="747867252" sldId="330"/>
            <ac:spMk id="111" creationId="{900FDC3F-6C6A-32E3-A8B6-B68FDE2FED37}"/>
          </ac:spMkLst>
        </pc:spChg>
        <pc:spChg chg="del">
          <ac:chgData name="Massart Fabian" userId="ad30496e-4b95-4fc4-a471-481070cc7ba5" providerId="ADAL" clId="{A015E76C-C746-46E4-8AD4-8E5DC0141A94}" dt="2023-01-12T15:40:40.235" v="425" actId="478"/>
          <ac:spMkLst>
            <pc:docMk/>
            <pc:sldMk cId="747867252" sldId="330"/>
            <ac:spMk id="121" creationId="{99DE113A-E197-864A-2EC2-A39798C41C9E}"/>
          </ac:spMkLst>
        </pc:spChg>
        <pc:spChg chg="del">
          <ac:chgData name="Massart Fabian" userId="ad30496e-4b95-4fc4-a471-481070cc7ba5" providerId="ADAL" clId="{A015E76C-C746-46E4-8AD4-8E5DC0141A94}" dt="2023-01-12T15:40:40.235" v="425" actId="478"/>
          <ac:spMkLst>
            <pc:docMk/>
            <pc:sldMk cId="747867252" sldId="330"/>
            <ac:spMk id="122" creationId="{A356D1D1-10A4-D0D9-A341-3D8EAE94A421}"/>
          </ac:spMkLst>
        </pc:spChg>
        <pc:spChg chg="del">
          <ac:chgData name="Massart Fabian" userId="ad30496e-4b95-4fc4-a471-481070cc7ba5" providerId="ADAL" clId="{A015E76C-C746-46E4-8AD4-8E5DC0141A94}" dt="2023-01-12T15:40:40.235" v="425" actId="478"/>
          <ac:spMkLst>
            <pc:docMk/>
            <pc:sldMk cId="747867252" sldId="330"/>
            <ac:spMk id="139" creationId="{04C6AE94-DBAC-8C67-7C98-6B2E2179B793}"/>
          </ac:spMkLst>
        </pc:spChg>
        <pc:spChg chg="del mod">
          <ac:chgData name="Massart Fabian" userId="ad30496e-4b95-4fc4-a471-481070cc7ba5" providerId="ADAL" clId="{A015E76C-C746-46E4-8AD4-8E5DC0141A94}" dt="2023-01-12T15:40:47.005" v="431" actId="478"/>
          <ac:spMkLst>
            <pc:docMk/>
            <pc:sldMk cId="747867252" sldId="330"/>
            <ac:spMk id="140" creationId="{22494453-625B-08CD-FAF7-C626B0570642}"/>
          </ac:spMkLst>
        </pc:spChg>
        <pc:spChg chg="del">
          <ac:chgData name="Massart Fabian" userId="ad30496e-4b95-4fc4-a471-481070cc7ba5" providerId="ADAL" clId="{A015E76C-C746-46E4-8AD4-8E5DC0141A94}" dt="2023-01-12T15:40:40.235" v="425" actId="478"/>
          <ac:spMkLst>
            <pc:docMk/>
            <pc:sldMk cId="747867252" sldId="330"/>
            <ac:spMk id="144" creationId="{2519D124-51EE-465C-2657-8579EC3725B9}"/>
          </ac:spMkLst>
        </pc:spChg>
        <pc:spChg chg="del">
          <ac:chgData name="Massart Fabian" userId="ad30496e-4b95-4fc4-a471-481070cc7ba5" providerId="ADAL" clId="{A015E76C-C746-46E4-8AD4-8E5DC0141A94}" dt="2023-01-12T15:40:40.235" v="425" actId="478"/>
          <ac:spMkLst>
            <pc:docMk/>
            <pc:sldMk cId="747867252" sldId="330"/>
            <ac:spMk id="145" creationId="{38B2A01A-612C-5994-666F-D57E522D489D}"/>
          </ac:spMkLst>
        </pc:spChg>
        <pc:spChg chg="del">
          <ac:chgData name="Massart Fabian" userId="ad30496e-4b95-4fc4-a471-481070cc7ba5" providerId="ADAL" clId="{A015E76C-C746-46E4-8AD4-8E5DC0141A94}" dt="2023-01-12T15:40:40.235" v="425" actId="478"/>
          <ac:spMkLst>
            <pc:docMk/>
            <pc:sldMk cId="747867252" sldId="330"/>
            <ac:spMk id="146" creationId="{A6186FAE-AFA3-C127-B767-9A15F81246A4}"/>
          </ac:spMkLst>
        </pc:spChg>
        <pc:spChg chg="del">
          <ac:chgData name="Massart Fabian" userId="ad30496e-4b95-4fc4-a471-481070cc7ba5" providerId="ADAL" clId="{A015E76C-C746-46E4-8AD4-8E5DC0141A94}" dt="2023-01-12T15:40:40.235" v="425" actId="478"/>
          <ac:spMkLst>
            <pc:docMk/>
            <pc:sldMk cId="747867252" sldId="330"/>
            <ac:spMk id="149" creationId="{68781B25-3979-630A-EB5E-82A28240C8AC}"/>
          </ac:spMkLst>
        </pc:spChg>
        <pc:spChg chg="del">
          <ac:chgData name="Massart Fabian" userId="ad30496e-4b95-4fc4-a471-481070cc7ba5" providerId="ADAL" clId="{A015E76C-C746-46E4-8AD4-8E5DC0141A94}" dt="2023-01-12T15:40:40.235" v="425" actId="478"/>
          <ac:spMkLst>
            <pc:docMk/>
            <pc:sldMk cId="747867252" sldId="330"/>
            <ac:spMk id="150" creationId="{F3D0AE0F-B716-6A94-C63D-54288FA74A3D}"/>
          </ac:spMkLst>
        </pc:spChg>
        <pc:spChg chg="del">
          <ac:chgData name="Massart Fabian" userId="ad30496e-4b95-4fc4-a471-481070cc7ba5" providerId="ADAL" clId="{A015E76C-C746-46E4-8AD4-8E5DC0141A94}" dt="2023-01-12T15:40:40.235" v="425" actId="478"/>
          <ac:spMkLst>
            <pc:docMk/>
            <pc:sldMk cId="747867252" sldId="330"/>
            <ac:spMk id="151" creationId="{FF1FA2C4-0501-5217-025E-0291530D0131}"/>
          </ac:spMkLst>
        </pc:spChg>
        <pc:spChg chg="del">
          <ac:chgData name="Massart Fabian" userId="ad30496e-4b95-4fc4-a471-481070cc7ba5" providerId="ADAL" clId="{A015E76C-C746-46E4-8AD4-8E5DC0141A94}" dt="2023-01-12T15:40:40.235" v="425" actId="478"/>
          <ac:spMkLst>
            <pc:docMk/>
            <pc:sldMk cId="747867252" sldId="330"/>
            <ac:spMk id="154" creationId="{2A62FBEF-28BB-8A84-69B3-3C0C5606401A}"/>
          </ac:spMkLst>
        </pc:spChg>
        <pc:spChg chg="del">
          <ac:chgData name="Massart Fabian" userId="ad30496e-4b95-4fc4-a471-481070cc7ba5" providerId="ADAL" clId="{A015E76C-C746-46E4-8AD4-8E5DC0141A94}" dt="2023-01-12T15:40:40.235" v="425" actId="478"/>
          <ac:spMkLst>
            <pc:docMk/>
            <pc:sldMk cId="747867252" sldId="330"/>
            <ac:spMk id="162" creationId="{14337C66-CB8B-4090-EB75-22F60838C220}"/>
          </ac:spMkLst>
        </pc:spChg>
        <pc:picChg chg="del">
          <ac:chgData name="Massart Fabian" userId="ad30496e-4b95-4fc4-a471-481070cc7ba5" providerId="ADAL" clId="{A015E76C-C746-46E4-8AD4-8E5DC0141A94}" dt="2023-01-12T15:40:40.235" v="425" actId="478"/>
          <ac:picMkLst>
            <pc:docMk/>
            <pc:sldMk cId="747867252" sldId="330"/>
            <ac:picMk id="87" creationId="{498A19B5-5495-5C98-572D-F40696ECADB1}"/>
          </ac:picMkLst>
        </pc:picChg>
        <pc:picChg chg="del">
          <ac:chgData name="Massart Fabian" userId="ad30496e-4b95-4fc4-a471-481070cc7ba5" providerId="ADAL" clId="{A015E76C-C746-46E4-8AD4-8E5DC0141A94}" dt="2023-01-12T15:40:40.235" v="425" actId="478"/>
          <ac:picMkLst>
            <pc:docMk/>
            <pc:sldMk cId="747867252" sldId="330"/>
            <ac:picMk id="88" creationId="{877CD4C2-FDF0-46D2-AC21-CF2EF429E4DD}"/>
          </ac:picMkLst>
        </pc:picChg>
        <pc:picChg chg="del">
          <ac:chgData name="Massart Fabian" userId="ad30496e-4b95-4fc4-a471-481070cc7ba5" providerId="ADAL" clId="{A015E76C-C746-46E4-8AD4-8E5DC0141A94}" dt="2023-01-12T15:40:40.235" v="425" actId="478"/>
          <ac:picMkLst>
            <pc:docMk/>
            <pc:sldMk cId="747867252" sldId="330"/>
            <ac:picMk id="89" creationId="{9AC3EF67-CA85-21E9-23EB-5D8D6F74500B}"/>
          </ac:picMkLst>
        </pc:picChg>
        <pc:picChg chg="del">
          <ac:chgData name="Massart Fabian" userId="ad30496e-4b95-4fc4-a471-481070cc7ba5" providerId="ADAL" clId="{A015E76C-C746-46E4-8AD4-8E5DC0141A94}" dt="2023-01-12T15:40:40.235" v="425" actId="478"/>
          <ac:picMkLst>
            <pc:docMk/>
            <pc:sldMk cId="747867252" sldId="330"/>
            <ac:picMk id="90" creationId="{2A697BD8-09C1-C4F6-C166-378CA61B4557}"/>
          </ac:picMkLst>
        </pc:picChg>
        <pc:picChg chg="del">
          <ac:chgData name="Massart Fabian" userId="ad30496e-4b95-4fc4-a471-481070cc7ba5" providerId="ADAL" clId="{A015E76C-C746-46E4-8AD4-8E5DC0141A94}" dt="2023-01-12T15:40:40.235" v="425" actId="478"/>
          <ac:picMkLst>
            <pc:docMk/>
            <pc:sldMk cId="747867252" sldId="330"/>
            <ac:picMk id="91" creationId="{8712D7F9-C703-923E-67BF-E6CE0CC642BA}"/>
          </ac:picMkLst>
        </pc:picChg>
        <pc:picChg chg="del">
          <ac:chgData name="Massart Fabian" userId="ad30496e-4b95-4fc4-a471-481070cc7ba5" providerId="ADAL" clId="{A015E76C-C746-46E4-8AD4-8E5DC0141A94}" dt="2023-01-12T15:40:40.235" v="425" actId="478"/>
          <ac:picMkLst>
            <pc:docMk/>
            <pc:sldMk cId="747867252" sldId="330"/>
            <ac:picMk id="92" creationId="{4550664C-956A-D2F1-59BF-4E5BDFA03B92}"/>
          </ac:picMkLst>
        </pc:picChg>
        <pc:picChg chg="del">
          <ac:chgData name="Massart Fabian" userId="ad30496e-4b95-4fc4-a471-481070cc7ba5" providerId="ADAL" clId="{A015E76C-C746-46E4-8AD4-8E5DC0141A94}" dt="2023-01-12T15:40:40.235" v="425" actId="478"/>
          <ac:picMkLst>
            <pc:docMk/>
            <pc:sldMk cId="747867252" sldId="330"/>
            <ac:picMk id="97" creationId="{67EA2F40-31A4-6238-468D-468F445C94A6}"/>
          </ac:picMkLst>
        </pc:picChg>
        <pc:picChg chg="del">
          <ac:chgData name="Massart Fabian" userId="ad30496e-4b95-4fc4-a471-481070cc7ba5" providerId="ADAL" clId="{A015E76C-C746-46E4-8AD4-8E5DC0141A94}" dt="2023-01-12T15:40:40.235" v="425" actId="478"/>
          <ac:picMkLst>
            <pc:docMk/>
            <pc:sldMk cId="747867252" sldId="330"/>
            <ac:picMk id="98" creationId="{CA76176E-9867-3401-AA47-7CCC0613EC76}"/>
          </ac:picMkLst>
        </pc:picChg>
        <pc:picChg chg="del">
          <ac:chgData name="Massart Fabian" userId="ad30496e-4b95-4fc4-a471-481070cc7ba5" providerId="ADAL" clId="{A015E76C-C746-46E4-8AD4-8E5DC0141A94}" dt="2023-01-12T15:40:41.591" v="426" actId="478"/>
          <ac:picMkLst>
            <pc:docMk/>
            <pc:sldMk cId="747867252" sldId="330"/>
            <ac:picMk id="100" creationId="{DF3BACA5-2EA2-974B-60FE-A33D9EB0FA09}"/>
          </ac:picMkLst>
        </pc:picChg>
        <pc:picChg chg="del">
          <ac:chgData name="Massart Fabian" userId="ad30496e-4b95-4fc4-a471-481070cc7ba5" providerId="ADAL" clId="{A015E76C-C746-46E4-8AD4-8E5DC0141A94}" dt="2023-01-12T15:40:40.235" v="425" actId="478"/>
          <ac:picMkLst>
            <pc:docMk/>
            <pc:sldMk cId="747867252" sldId="330"/>
            <ac:picMk id="141" creationId="{D988274B-F127-13F0-264F-83046A749611}"/>
          </ac:picMkLst>
        </pc:picChg>
        <pc:picChg chg="del">
          <ac:chgData name="Massart Fabian" userId="ad30496e-4b95-4fc4-a471-481070cc7ba5" providerId="ADAL" clId="{A015E76C-C746-46E4-8AD4-8E5DC0141A94}" dt="2023-01-12T15:40:45.234" v="429" actId="478"/>
          <ac:picMkLst>
            <pc:docMk/>
            <pc:sldMk cId="747867252" sldId="330"/>
            <ac:picMk id="142" creationId="{DA1FD7F8-FA16-4E94-995A-FBF17774323A}"/>
          </ac:picMkLst>
        </pc:picChg>
        <pc:picChg chg="del">
          <ac:chgData name="Massart Fabian" userId="ad30496e-4b95-4fc4-a471-481070cc7ba5" providerId="ADAL" clId="{A015E76C-C746-46E4-8AD4-8E5DC0141A94}" dt="2023-01-12T15:40:40.235" v="425" actId="478"/>
          <ac:picMkLst>
            <pc:docMk/>
            <pc:sldMk cId="747867252" sldId="330"/>
            <ac:picMk id="148" creationId="{D8CDDBF2-8EFE-E5B0-52DE-E8ACDE0E7ABE}"/>
          </ac:picMkLst>
        </pc:picChg>
        <pc:picChg chg="del">
          <ac:chgData name="Massart Fabian" userId="ad30496e-4b95-4fc4-a471-481070cc7ba5" providerId="ADAL" clId="{A015E76C-C746-46E4-8AD4-8E5DC0141A94}" dt="2023-01-12T15:40:40.235" v="425" actId="478"/>
          <ac:picMkLst>
            <pc:docMk/>
            <pc:sldMk cId="747867252" sldId="330"/>
            <ac:picMk id="155" creationId="{8628AD0C-C6A2-021B-8525-581326915833}"/>
          </ac:picMkLst>
        </pc:picChg>
      </pc:sldChg>
      <pc:sldChg chg="modSp add mod ord">
        <pc:chgData name="Massart Fabian" userId="ad30496e-4b95-4fc4-a471-481070cc7ba5" providerId="ADAL" clId="{A015E76C-C746-46E4-8AD4-8E5DC0141A94}" dt="2023-01-12T15:43:59.961" v="463"/>
        <pc:sldMkLst>
          <pc:docMk/>
          <pc:sldMk cId="1525375693" sldId="331"/>
        </pc:sldMkLst>
        <pc:spChg chg="mod">
          <ac:chgData name="Massart Fabian" userId="ad30496e-4b95-4fc4-a471-481070cc7ba5" providerId="ADAL" clId="{A015E76C-C746-46E4-8AD4-8E5DC0141A94}" dt="2023-01-12T15:42:41.993" v="458" actId="14100"/>
          <ac:spMkLst>
            <pc:docMk/>
            <pc:sldMk cId="1525375693" sldId="331"/>
            <ac:spMk id="86" creationId="{2E4D8E8E-4EAD-79BF-E1BC-9AC1353CAA3B}"/>
          </ac:spMkLst>
        </pc:spChg>
        <pc:spChg chg="mod">
          <ac:chgData name="Massart Fabian" userId="ad30496e-4b95-4fc4-a471-481070cc7ba5" providerId="ADAL" clId="{A015E76C-C746-46E4-8AD4-8E5DC0141A94}" dt="2023-01-12T15:42:47.276" v="459" actId="1076"/>
          <ac:spMkLst>
            <pc:docMk/>
            <pc:sldMk cId="1525375693" sldId="331"/>
            <ac:spMk id="93" creationId="{586AFCED-A640-BADA-8CC4-7654A4034D30}"/>
          </ac:spMkLst>
        </pc:spChg>
      </pc:sldChg>
      <pc:sldMasterChg chg="addSp modSp modSldLayout">
        <pc:chgData name="Massart Fabian" userId="ad30496e-4b95-4fc4-a471-481070cc7ba5" providerId="ADAL" clId="{A015E76C-C746-46E4-8AD4-8E5DC0141A94}" dt="2023-01-13T08:04:07.276" v="649"/>
        <pc:sldMasterMkLst>
          <pc:docMk/>
          <pc:sldMasterMk cId="4140448746" sldId="2147483660"/>
        </pc:sldMasterMkLst>
        <pc:picChg chg="add mod">
          <ac:chgData name="Massart Fabian" userId="ad30496e-4b95-4fc4-a471-481070cc7ba5" providerId="ADAL" clId="{A015E76C-C746-46E4-8AD4-8E5DC0141A94}" dt="2023-01-13T08:04:07.276" v="649"/>
          <ac:picMkLst>
            <pc:docMk/>
            <pc:sldMasterMk cId="4140448746" sldId="2147483660"/>
            <ac:picMk id="5" creationId="{1A7BBA3D-0659-852D-5FC0-4D38541A9DEF}"/>
          </ac:picMkLst>
        </pc:picChg>
        <pc:sldLayoutChg chg="addSp delSp modSp">
          <pc:chgData name="Massart Fabian" userId="ad30496e-4b95-4fc4-a471-481070cc7ba5" providerId="ADAL" clId="{A015E76C-C746-46E4-8AD4-8E5DC0141A94}" dt="2023-01-12T15:54:03.701" v="525"/>
          <pc:sldLayoutMkLst>
            <pc:docMk/>
            <pc:sldMasterMk cId="4140448746" sldId="2147483660"/>
            <pc:sldLayoutMk cId="433549545" sldId="2147483662"/>
          </pc:sldLayoutMkLst>
          <pc:picChg chg="add del mod">
            <ac:chgData name="Massart Fabian" userId="ad30496e-4b95-4fc4-a471-481070cc7ba5" providerId="ADAL" clId="{A015E76C-C746-46E4-8AD4-8E5DC0141A94}" dt="2023-01-12T15:54:03.701" v="525"/>
            <ac:picMkLst>
              <pc:docMk/>
              <pc:sldMasterMk cId="4140448746" sldId="2147483660"/>
              <pc:sldLayoutMk cId="433549545" sldId="2147483662"/>
              <ac:picMk id="5" creationId="{82ACEC77-E05D-8521-9E77-FEAA12A619BE}"/>
            </ac:picMkLst>
          </pc:picChg>
          <pc:picChg chg="add del mod">
            <ac:chgData name="Massart Fabian" userId="ad30496e-4b95-4fc4-a471-481070cc7ba5" providerId="ADAL" clId="{A015E76C-C746-46E4-8AD4-8E5DC0141A94}" dt="2023-01-12T15:54:03.701" v="525"/>
            <ac:picMkLst>
              <pc:docMk/>
              <pc:sldMasterMk cId="4140448746" sldId="2147483660"/>
              <pc:sldLayoutMk cId="433549545" sldId="2147483662"/>
              <ac:picMk id="7" creationId="{8FB2CB59-9438-66DB-755B-3BDD2D6B5C7B}"/>
            </ac:picMkLst>
          </pc:picChg>
          <pc:picChg chg="add del mod">
            <ac:chgData name="Massart Fabian" userId="ad30496e-4b95-4fc4-a471-481070cc7ba5" providerId="ADAL" clId="{A015E76C-C746-46E4-8AD4-8E5DC0141A94}" dt="2023-01-12T15:54:03.701" v="525"/>
            <ac:picMkLst>
              <pc:docMk/>
              <pc:sldMasterMk cId="4140448746" sldId="2147483660"/>
              <pc:sldLayoutMk cId="433549545" sldId="2147483662"/>
              <ac:picMk id="8" creationId="{354659F0-E0DD-EC2A-A5AA-756A1016FDBA}"/>
            </ac:picMkLst>
          </pc:picChg>
        </pc:sldLayoutChg>
        <pc:sldLayoutChg chg="addSp modSp">
          <pc:chgData name="Massart Fabian" userId="ad30496e-4b95-4fc4-a471-481070cc7ba5" providerId="ADAL" clId="{A015E76C-C746-46E4-8AD4-8E5DC0141A94}" dt="2023-01-12T15:53:27.248" v="506"/>
          <pc:sldLayoutMkLst>
            <pc:docMk/>
            <pc:sldMasterMk cId="4140448746" sldId="2147483660"/>
            <pc:sldLayoutMk cId="2399679458" sldId="2147483663"/>
          </pc:sldLayoutMkLst>
          <pc:picChg chg="add mod">
            <ac:chgData name="Massart Fabian" userId="ad30496e-4b95-4fc4-a471-481070cc7ba5" providerId="ADAL" clId="{A015E76C-C746-46E4-8AD4-8E5DC0141A94}" dt="2023-01-12T15:53:27.248" v="506"/>
            <ac:picMkLst>
              <pc:docMk/>
              <pc:sldMasterMk cId="4140448746" sldId="2147483660"/>
              <pc:sldLayoutMk cId="2399679458" sldId="2147483663"/>
              <ac:picMk id="6" creationId="{E770AC37-7EF4-D371-5998-CDBBEEE03601}"/>
            </ac:picMkLst>
          </pc:picChg>
          <pc:picChg chg="add mod">
            <ac:chgData name="Massart Fabian" userId="ad30496e-4b95-4fc4-a471-481070cc7ba5" providerId="ADAL" clId="{A015E76C-C746-46E4-8AD4-8E5DC0141A94}" dt="2023-01-12T15:53:27.248" v="506"/>
            <ac:picMkLst>
              <pc:docMk/>
              <pc:sldMasterMk cId="4140448746" sldId="2147483660"/>
              <pc:sldLayoutMk cId="2399679458" sldId="2147483663"/>
              <ac:picMk id="7" creationId="{8E4267E8-52CF-144A-73D4-AF1CDBC446B2}"/>
            </ac:picMkLst>
          </pc:picChg>
          <pc:picChg chg="add mod">
            <ac:chgData name="Massart Fabian" userId="ad30496e-4b95-4fc4-a471-481070cc7ba5" providerId="ADAL" clId="{A015E76C-C746-46E4-8AD4-8E5DC0141A94}" dt="2023-01-12T15:53:27.248" v="506"/>
            <ac:picMkLst>
              <pc:docMk/>
              <pc:sldMasterMk cId="4140448746" sldId="2147483660"/>
              <pc:sldLayoutMk cId="2399679458" sldId="2147483663"/>
              <ac:picMk id="9" creationId="{C974B3AA-9C27-7366-94C2-FAD8DFEE6C53}"/>
            </ac:picMkLst>
          </pc:picChg>
        </pc:sldLayoutChg>
        <pc:sldLayoutChg chg="addSp delSp modSp">
          <pc:chgData name="Massart Fabian" userId="ad30496e-4b95-4fc4-a471-481070cc7ba5" providerId="ADAL" clId="{A015E76C-C746-46E4-8AD4-8E5DC0141A94}" dt="2023-01-12T15:54:03.436" v="524"/>
          <pc:sldLayoutMkLst>
            <pc:docMk/>
            <pc:sldMasterMk cId="4140448746" sldId="2147483660"/>
            <pc:sldLayoutMk cId="3203284871" sldId="2147483664"/>
          </pc:sldLayoutMkLst>
          <pc:picChg chg="add del mod">
            <ac:chgData name="Massart Fabian" userId="ad30496e-4b95-4fc4-a471-481070cc7ba5" providerId="ADAL" clId="{A015E76C-C746-46E4-8AD4-8E5DC0141A94}" dt="2023-01-12T15:54:03.436" v="524"/>
            <ac:picMkLst>
              <pc:docMk/>
              <pc:sldMasterMk cId="4140448746" sldId="2147483660"/>
              <pc:sldLayoutMk cId="3203284871" sldId="2147483664"/>
              <ac:picMk id="6" creationId="{160C6E68-FEDE-7548-A5A3-EE4991016F3A}"/>
            </ac:picMkLst>
          </pc:picChg>
          <pc:picChg chg="add del mod">
            <ac:chgData name="Massart Fabian" userId="ad30496e-4b95-4fc4-a471-481070cc7ba5" providerId="ADAL" clId="{A015E76C-C746-46E4-8AD4-8E5DC0141A94}" dt="2023-01-12T15:54:03.436" v="524"/>
            <ac:picMkLst>
              <pc:docMk/>
              <pc:sldMasterMk cId="4140448746" sldId="2147483660"/>
              <pc:sldLayoutMk cId="3203284871" sldId="2147483664"/>
              <ac:picMk id="7" creationId="{2E1BAFF1-5937-892E-B73D-102FFE09EE3A}"/>
            </ac:picMkLst>
          </pc:picChg>
          <pc:picChg chg="add del mod">
            <ac:chgData name="Massart Fabian" userId="ad30496e-4b95-4fc4-a471-481070cc7ba5" providerId="ADAL" clId="{A015E76C-C746-46E4-8AD4-8E5DC0141A94}" dt="2023-01-12T15:54:03.436" v="524"/>
            <ac:picMkLst>
              <pc:docMk/>
              <pc:sldMasterMk cId="4140448746" sldId="2147483660"/>
              <pc:sldLayoutMk cId="3203284871" sldId="2147483664"/>
              <ac:picMk id="8" creationId="{AEAE4A01-9358-CDF7-7C9B-D91879453E4B}"/>
            </ac:picMkLst>
          </pc:picChg>
        </pc:sldLayoutChg>
        <pc:sldLayoutChg chg="addSp delSp modSp">
          <pc:chgData name="Massart Fabian" userId="ad30496e-4b95-4fc4-a471-481070cc7ba5" providerId="ADAL" clId="{A015E76C-C746-46E4-8AD4-8E5DC0141A94}" dt="2023-01-12T15:54:05.406" v="527"/>
          <pc:sldLayoutMkLst>
            <pc:docMk/>
            <pc:sldMasterMk cId="4140448746" sldId="2147483660"/>
            <pc:sldLayoutMk cId="3077822721" sldId="2147483665"/>
          </pc:sldLayoutMkLst>
          <pc:picChg chg="add del mod">
            <ac:chgData name="Massart Fabian" userId="ad30496e-4b95-4fc4-a471-481070cc7ba5" providerId="ADAL" clId="{A015E76C-C746-46E4-8AD4-8E5DC0141A94}" dt="2023-01-12T15:54:05.406" v="527"/>
            <ac:picMkLst>
              <pc:docMk/>
              <pc:sldMasterMk cId="4140448746" sldId="2147483660"/>
              <pc:sldLayoutMk cId="3077822721" sldId="2147483665"/>
              <ac:picMk id="5" creationId="{C6F020EC-F10B-5357-511A-48E869573BF0}"/>
            </ac:picMkLst>
          </pc:picChg>
          <pc:picChg chg="add del mod">
            <ac:chgData name="Massart Fabian" userId="ad30496e-4b95-4fc4-a471-481070cc7ba5" providerId="ADAL" clId="{A015E76C-C746-46E4-8AD4-8E5DC0141A94}" dt="2023-01-12T15:54:05.406" v="527"/>
            <ac:picMkLst>
              <pc:docMk/>
              <pc:sldMasterMk cId="4140448746" sldId="2147483660"/>
              <pc:sldLayoutMk cId="3077822721" sldId="2147483665"/>
              <ac:picMk id="6" creationId="{F4F9CC91-4B56-DB5C-6E56-E7061F1EAED0}"/>
            </ac:picMkLst>
          </pc:picChg>
          <pc:picChg chg="add del mod">
            <ac:chgData name="Massart Fabian" userId="ad30496e-4b95-4fc4-a471-481070cc7ba5" providerId="ADAL" clId="{A015E76C-C746-46E4-8AD4-8E5DC0141A94}" dt="2023-01-12T15:54:05.406" v="527"/>
            <ac:picMkLst>
              <pc:docMk/>
              <pc:sldMasterMk cId="4140448746" sldId="2147483660"/>
              <pc:sldLayoutMk cId="3077822721" sldId="2147483665"/>
              <ac:picMk id="8" creationId="{27212F7C-9869-2DA9-9A36-E1C8D3045F9C}"/>
            </ac:picMkLst>
          </pc:picChg>
        </pc:sldLayoutChg>
        <pc:sldLayoutChg chg="addSp delSp modSp">
          <pc:chgData name="Massart Fabian" userId="ad30496e-4b95-4fc4-a471-481070cc7ba5" providerId="ADAL" clId="{A015E76C-C746-46E4-8AD4-8E5DC0141A94}" dt="2023-01-12T15:54:02.814" v="522"/>
          <pc:sldLayoutMkLst>
            <pc:docMk/>
            <pc:sldMasterMk cId="4140448746" sldId="2147483660"/>
            <pc:sldLayoutMk cId="2919248403" sldId="2147483666"/>
          </pc:sldLayoutMkLst>
          <pc:picChg chg="add del mod">
            <ac:chgData name="Massart Fabian" userId="ad30496e-4b95-4fc4-a471-481070cc7ba5" providerId="ADAL" clId="{A015E76C-C746-46E4-8AD4-8E5DC0141A94}" dt="2023-01-12T15:54:02.814" v="522"/>
            <ac:picMkLst>
              <pc:docMk/>
              <pc:sldMasterMk cId="4140448746" sldId="2147483660"/>
              <pc:sldLayoutMk cId="2919248403" sldId="2147483666"/>
              <ac:picMk id="5" creationId="{CC4D7BFC-154E-9C26-885B-CA2EA3C90BB0}"/>
            </ac:picMkLst>
          </pc:picChg>
          <pc:picChg chg="add del mod">
            <ac:chgData name="Massart Fabian" userId="ad30496e-4b95-4fc4-a471-481070cc7ba5" providerId="ADAL" clId="{A015E76C-C746-46E4-8AD4-8E5DC0141A94}" dt="2023-01-12T15:54:02.814" v="522"/>
            <ac:picMkLst>
              <pc:docMk/>
              <pc:sldMasterMk cId="4140448746" sldId="2147483660"/>
              <pc:sldLayoutMk cId="2919248403" sldId="2147483666"/>
              <ac:picMk id="6" creationId="{E174E98C-C2D5-7FDF-F0FE-1BE09470B962}"/>
            </ac:picMkLst>
          </pc:picChg>
          <pc:picChg chg="add del mod">
            <ac:chgData name="Massart Fabian" userId="ad30496e-4b95-4fc4-a471-481070cc7ba5" providerId="ADAL" clId="{A015E76C-C746-46E4-8AD4-8E5DC0141A94}" dt="2023-01-12T15:54:02.814" v="522"/>
            <ac:picMkLst>
              <pc:docMk/>
              <pc:sldMasterMk cId="4140448746" sldId="2147483660"/>
              <pc:sldLayoutMk cId="2919248403" sldId="2147483666"/>
              <ac:picMk id="7" creationId="{EFA3B9E5-C641-C07F-3005-12EA5B417EF7}"/>
            </ac:picMkLst>
          </pc:picChg>
        </pc:sldLayoutChg>
        <pc:sldLayoutChg chg="addSp delSp modSp">
          <pc:chgData name="Massart Fabian" userId="ad30496e-4b95-4fc4-a471-481070cc7ba5" providerId="ADAL" clId="{A015E76C-C746-46E4-8AD4-8E5DC0141A94}" dt="2023-01-12T15:54:02.212" v="520"/>
          <pc:sldLayoutMkLst>
            <pc:docMk/>
            <pc:sldMasterMk cId="4140448746" sldId="2147483660"/>
            <pc:sldLayoutMk cId="3248987060" sldId="2147483667"/>
          </pc:sldLayoutMkLst>
          <pc:picChg chg="add del mod">
            <ac:chgData name="Massart Fabian" userId="ad30496e-4b95-4fc4-a471-481070cc7ba5" providerId="ADAL" clId="{A015E76C-C746-46E4-8AD4-8E5DC0141A94}" dt="2023-01-12T15:54:02.212" v="520"/>
            <ac:picMkLst>
              <pc:docMk/>
              <pc:sldMasterMk cId="4140448746" sldId="2147483660"/>
              <pc:sldLayoutMk cId="3248987060" sldId="2147483667"/>
              <ac:picMk id="4" creationId="{5C6C6D12-8D43-D483-BF23-734471248DB0}"/>
            </ac:picMkLst>
          </pc:picChg>
          <pc:picChg chg="add del mod">
            <ac:chgData name="Massart Fabian" userId="ad30496e-4b95-4fc4-a471-481070cc7ba5" providerId="ADAL" clId="{A015E76C-C746-46E4-8AD4-8E5DC0141A94}" dt="2023-01-12T15:54:02.212" v="520"/>
            <ac:picMkLst>
              <pc:docMk/>
              <pc:sldMasterMk cId="4140448746" sldId="2147483660"/>
              <pc:sldLayoutMk cId="3248987060" sldId="2147483667"/>
              <ac:picMk id="5" creationId="{6878AED5-01E3-9FDF-5F4F-DB1209D7F14D}"/>
            </ac:picMkLst>
          </pc:picChg>
          <pc:picChg chg="add del mod">
            <ac:chgData name="Massart Fabian" userId="ad30496e-4b95-4fc4-a471-481070cc7ba5" providerId="ADAL" clId="{A015E76C-C746-46E4-8AD4-8E5DC0141A94}" dt="2023-01-12T15:54:02.212" v="520"/>
            <ac:picMkLst>
              <pc:docMk/>
              <pc:sldMasterMk cId="4140448746" sldId="2147483660"/>
              <pc:sldLayoutMk cId="3248987060" sldId="2147483667"/>
              <ac:picMk id="6" creationId="{1DD0F9B9-EC02-8CFE-86A2-8279F053EEDB}"/>
            </ac:picMkLst>
          </pc:picChg>
        </pc:sldLayoutChg>
        <pc:sldLayoutChg chg="addSp delSp modSp">
          <pc:chgData name="Massart Fabian" userId="ad30496e-4b95-4fc4-a471-481070cc7ba5" providerId="ADAL" clId="{A015E76C-C746-46E4-8AD4-8E5DC0141A94}" dt="2023-01-12T15:54:03.970" v="526"/>
          <pc:sldLayoutMkLst>
            <pc:docMk/>
            <pc:sldMasterMk cId="4140448746" sldId="2147483660"/>
            <pc:sldLayoutMk cId="2430518976" sldId="2147483668"/>
          </pc:sldLayoutMkLst>
          <pc:picChg chg="add del mod">
            <ac:chgData name="Massart Fabian" userId="ad30496e-4b95-4fc4-a471-481070cc7ba5" providerId="ADAL" clId="{A015E76C-C746-46E4-8AD4-8E5DC0141A94}" dt="2023-01-12T15:54:03.970" v="526"/>
            <ac:picMkLst>
              <pc:docMk/>
              <pc:sldMasterMk cId="4140448746" sldId="2147483660"/>
              <pc:sldLayoutMk cId="2430518976" sldId="2147483668"/>
              <ac:picMk id="6" creationId="{8B70FF91-2EF6-B405-7911-49BC6CD03DFD}"/>
            </ac:picMkLst>
          </pc:picChg>
          <pc:picChg chg="add del mod">
            <ac:chgData name="Massart Fabian" userId="ad30496e-4b95-4fc4-a471-481070cc7ba5" providerId="ADAL" clId="{A015E76C-C746-46E4-8AD4-8E5DC0141A94}" dt="2023-01-12T15:54:03.970" v="526"/>
            <ac:picMkLst>
              <pc:docMk/>
              <pc:sldMasterMk cId="4140448746" sldId="2147483660"/>
              <pc:sldLayoutMk cId="2430518976" sldId="2147483668"/>
              <ac:picMk id="7" creationId="{D575AF16-B315-7FAB-3894-02DD10CB6897}"/>
            </ac:picMkLst>
          </pc:picChg>
          <pc:picChg chg="add del mod">
            <ac:chgData name="Massart Fabian" userId="ad30496e-4b95-4fc4-a471-481070cc7ba5" providerId="ADAL" clId="{A015E76C-C746-46E4-8AD4-8E5DC0141A94}" dt="2023-01-12T15:54:03.970" v="526"/>
            <ac:picMkLst>
              <pc:docMk/>
              <pc:sldMasterMk cId="4140448746" sldId="2147483660"/>
              <pc:sldLayoutMk cId="2430518976" sldId="2147483668"/>
              <ac:picMk id="8" creationId="{DD52E2FB-0683-5618-48F8-A75E98692D4C}"/>
            </ac:picMkLst>
          </pc:picChg>
        </pc:sldLayoutChg>
        <pc:sldLayoutChg chg="addSp delSp modSp">
          <pc:chgData name="Massart Fabian" userId="ad30496e-4b95-4fc4-a471-481070cc7ba5" providerId="ADAL" clId="{A015E76C-C746-46E4-8AD4-8E5DC0141A94}" dt="2023-01-12T15:54:03.137" v="523"/>
          <pc:sldLayoutMkLst>
            <pc:docMk/>
            <pc:sldMasterMk cId="4140448746" sldId="2147483660"/>
            <pc:sldLayoutMk cId="2225479939" sldId="2147483676"/>
          </pc:sldLayoutMkLst>
          <pc:picChg chg="add del mod">
            <ac:chgData name="Massart Fabian" userId="ad30496e-4b95-4fc4-a471-481070cc7ba5" providerId="ADAL" clId="{A015E76C-C746-46E4-8AD4-8E5DC0141A94}" dt="2023-01-12T15:54:03.137" v="523"/>
            <ac:picMkLst>
              <pc:docMk/>
              <pc:sldMasterMk cId="4140448746" sldId="2147483660"/>
              <pc:sldLayoutMk cId="2225479939" sldId="2147483676"/>
              <ac:picMk id="5" creationId="{71A63C19-FCA6-7133-95A4-3F353D592102}"/>
            </ac:picMkLst>
          </pc:picChg>
          <pc:picChg chg="add del mod">
            <ac:chgData name="Massart Fabian" userId="ad30496e-4b95-4fc4-a471-481070cc7ba5" providerId="ADAL" clId="{A015E76C-C746-46E4-8AD4-8E5DC0141A94}" dt="2023-01-12T15:54:03.137" v="523"/>
            <ac:picMkLst>
              <pc:docMk/>
              <pc:sldMasterMk cId="4140448746" sldId="2147483660"/>
              <pc:sldLayoutMk cId="2225479939" sldId="2147483676"/>
              <ac:picMk id="8" creationId="{969ADE3B-B261-6989-85C8-9D9C3577422A}"/>
            </ac:picMkLst>
          </pc:picChg>
          <pc:picChg chg="add del mod">
            <ac:chgData name="Massart Fabian" userId="ad30496e-4b95-4fc4-a471-481070cc7ba5" providerId="ADAL" clId="{A015E76C-C746-46E4-8AD4-8E5DC0141A94}" dt="2023-01-12T15:54:03.137" v="523"/>
            <ac:picMkLst>
              <pc:docMk/>
              <pc:sldMasterMk cId="4140448746" sldId="2147483660"/>
              <pc:sldLayoutMk cId="2225479939" sldId="2147483676"/>
              <ac:picMk id="9" creationId="{AAAD6385-7023-1503-EB6F-13E6A68989D9}"/>
            </ac:picMkLst>
          </pc:picChg>
        </pc:sldLayoutChg>
        <pc:sldLayoutChg chg="addSp delSp modSp">
          <pc:chgData name="Massart Fabian" userId="ad30496e-4b95-4fc4-a471-481070cc7ba5" providerId="ADAL" clId="{A015E76C-C746-46E4-8AD4-8E5DC0141A94}" dt="2023-01-12T15:54:02.551" v="521"/>
          <pc:sldLayoutMkLst>
            <pc:docMk/>
            <pc:sldMasterMk cId="4140448746" sldId="2147483660"/>
            <pc:sldLayoutMk cId="2005835153" sldId="2147483677"/>
          </pc:sldLayoutMkLst>
          <pc:picChg chg="add del mod">
            <ac:chgData name="Massart Fabian" userId="ad30496e-4b95-4fc4-a471-481070cc7ba5" providerId="ADAL" clId="{A015E76C-C746-46E4-8AD4-8E5DC0141A94}" dt="2023-01-12T15:54:02.551" v="521"/>
            <ac:picMkLst>
              <pc:docMk/>
              <pc:sldMasterMk cId="4140448746" sldId="2147483660"/>
              <pc:sldLayoutMk cId="2005835153" sldId="2147483677"/>
              <ac:picMk id="5" creationId="{A4C45D98-59F3-E4F0-5C98-75D0CFD8F598}"/>
            </ac:picMkLst>
          </pc:picChg>
          <pc:picChg chg="add del mod">
            <ac:chgData name="Massart Fabian" userId="ad30496e-4b95-4fc4-a471-481070cc7ba5" providerId="ADAL" clId="{A015E76C-C746-46E4-8AD4-8E5DC0141A94}" dt="2023-01-12T15:54:02.551" v="521"/>
            <ac:picMkLst>
              <pc:docMk/>
              <pc:sldMasterMk cId="4140448746" sldId="2147483660"/>
              <pc:sldLayoutMk cId="2005835153" sldId="2147483677"/>
              <ac:picMk id="6" creationId="{99E395C2-2B38-38E6-9EA3-3A9054EAFBB3}"/>
            </ac:picMkLst>
          </pc:picChg>
          <pc:picChg chg="add del mod">
            <ac:chgData name="Massart Fabian" userId="ad30496e-4b95-4fc4-a471-481070cc7ba5" providerId="ADAL" clId="{A015E76C-C746-46E4-8AD4-8E5DC0141A94}" dt="2023-01-12T15:54:02.551" v="521"/>
            <ac:picMkLst>
              <pc:docMk/>
              <pc:sldMasterMk cId="4140448746" sldId="2147483660"/>
              <pc:sldLayoutMk cId="2005835153" sldId="2147483677"/>
              <ac:picMk id="7" creationId="{4D089604-0F5E-CD3E-C416-27AC88FDBAFF}"/>
            </ac:picMkLst>
          </pc:picChg>
        </pc:sldLayoutChg>
        <pc:sldLayoutChg chg="addSp delSp modSp">
          <pc:chgData name="Massart Fabian" userId="ad30496e-4b95-4fc4-a471-481070cc7ba5" providerId="ADAL" clId="{A015E76C-C746-46E4-8AD4-8E5DC0141A94}" dt="2023-01-12T15:53:40.883" v="517"/>
          <pc:sldLayoutMkLst>
            <pc:docMk/>
            <pc:sldMasterMk cId="4140448746" sldId="2147483660"/>
            <pc:sldLayoutMk cId="3196898156" sldId="2147483678"/>
          </pc:sldLayoutMkLst>
          <pc:picChg chg="add del mod">
            <ac:chgData name="Massart Fabian" userId="ad30496e-4b95-4fc4-a471-481070cc7ba5" providerId="ADAL" clId="{A015E76C-C746-46E4-8AD4-8E5DC0141A94}" dt="2023-01-12T15:53:40.883" v="517"/>
            <ac:picMkLst>
              <pc:docMk/>
              <pc:sldMasterMk cId="4140448746" sldId="2147483660"/>
              <pc:sldLayoutMk cId="3196898156" sldId="2147483678"/>
              <ac:picMk id="3" creationId="{1D12DE5E-29EF-3997-B2D7-8AD28A377D38}"/>
            </ac:picMkLst>
          </pc:picChg>
          <pc:picChg chg="add del mod">
            <ac:chgData name="Massart Fabian" userId="ad30496e-4b95-4fc4-a471-481070cc7ba5" providerId="ADAL" clId="{A015E76C-C746-46E4-8AD4-8E5DC0141A94}" dt="2023-01-12T15:53:40.883" v="517"/>
            <ac:picMkLst>
              <pc:docMk/>
              <pc:sldMasterMk cId="4140448746" sldId="2147483660"/>
              <pc:sldLayoutMk cId="3196898156" sldId="2147483678"/>
              <ac:picMk id="4" creationId="{6765F6B4-6BE6-01C0-2CDF-6650C84D6048}"/>
            </ac:picMkLst>
          </pc:picChg>
          <pc:picChg chg="add del mod">
            <ac:chgData name="Massart Fabian" userId="ad30496e-4b95-4fc4-a471-481070cc7ba5" providerId="ADAL" clId="{A015E76C-C746-46E4-8AD4-8E5DC0141A94}" dt="2023-01-12T15:53:40.883" v="517"/>
            <ac:picMkLst>
              <pc:docMk/>
              <pc:sldMasterMk cId="4140448746" sldId="2147483660"/>
              <pc:sldLayoutMk cId="3196898156" sldId="2147483678"/>
              <ac:picMk id="5" creationId="{D8DBE56C-7211-AEFD-CCFC-0BFE87A3FBCB}"/>
            </ac:picMkLst>
          </pc:picChg>
        </pc:sldLayoutChg>
        <pc:sldLayoutChg chg="addSp delSp modSp">
          <pc:chgData name="Massart Fabian" userId="ad30496e-4b95-4fc4-a471-481070cc7ba5" providerId="ADAL" clId="{A015E76C-C746-46E4-8AD4-8E5DC0141A94}" dt="2023-01-12T15:54:06.123" v="528"/>
          <pc:sldLayoutMkLst>
            <pc:docMk/>
            <pc:sldMasterMk cId="4140448746" sldId="2147483660"/>
            <pc:sldLayoutMk cId="2958781858" sldId="2147483679"/>
          </pc:sldLayoutMkLst>
          <pc:picChg chg="add del mod">
            <ac:chgData name="Massart Fabian" userId="ad30496e-4b95-4fc4-a471-481070cc7ba5" providerId="ADAL" clId="{A015E76C-C746-46E4-8AD4-8E5DC0141A94}" dt="2023-01-12T15:54:06.123" v="528"/>
            <ac:picMkLst>
              <pc:docMk/>
              <pc:sldMasterMk cId="4140448746" sldId="2147483660"/>
              <pc:sldLayoutMk cId="2958781858" sldId="2147483679"/>
              <ac:picMk id="6" creationId="{25C0A063-B2AD-06FF-CBD9-4A4503D217F8}"/>
            </ac:picMkLst>
          </pc:picChg>
          <pc:picChg chg="add del mod">
            <ac:chgData name="Massart Fabian" userId="ad30496e-4b95-4fc4-a471-481070cc7ba5" providerId="ADAL" clId="{A015E76C-C746-46E4-8AD4-8E5DC0141A94}" dt="2023-01-12T15:54:06.123" v="528"/>
            <ac:picMkLst>
              <pc:docMk/>
              <pc:sldMasterMk cId="4140448746" sldId="2147483660"/>
              <pc:sldLayoutMk cId="2958781858" sldId="2147483679"/>
              <ac:picMk id="7" creationId="{307E3556-74B5-3D8A-755E-05BF36E08CBE}"/>
            </ac:picMkLst>
          </pc:picChg>
          <pc:picChg chg="add del mod">
            <ac:chgData name="Massart Fabian" userId="ad30496e-4b95-4fc4-a471-481070cc7ba5" providerId="ADAL" clId="{A015E76C-C746-46E4-8AD4-8E5DC0141A94}" dt="2023-01-12T15:54:06.123" v="528"/>
            <ac:picMkLst>
              <pc:docMk/>
              <pc:sldMasterMk cId="4140448746" sldId="2147483660"/>
              <pc:sldLayoutMk cId="2958781858" sldId="2147483679"/>
              <ac:picMk id="9" creationId="{55A1BF8D-84BC-A6CE-EB99-82F230FA4B8E}"/>
            </ac:picMkLst>
          </pc:picChg>
        </pc:sldLayoutChg>
        <pc:sldLayoutChg chg="addSp delSp modSp">
          <pc:chgData name="Massart Fabian" userId="ad30496e-4b95-4fc4-a471-481070cc7ba5" providerId="ADAL" clId="{A015E76C-C746-46E4-8AD4-8E5DC0141A94}" dt="2023-01-13T08:03:59.923" v="648"/>
          <pc:sldLayoutMkLst>
            <pc:docMk/>
            <pc:sldMasterMk cId="4140448746" sldId="2147483660"/>
            <pc:sldLayoutMk cId="3232514678" sldId="2147483680"/>
          </pc:sldLayoutMkLst>
          <pc:picChg chg="add mod">
            <ac:chgData name="Massart Fabian" userId="ad30496e-4b95-4fc4-a471-481070cc7ba5" providerId="ADAL" clId="{A015E76C-C746-46E4-8AD4-8E5DC0141A94}" dt="2023-01-13T08:03:59.923" v="648"/>
            <ac:picMkLst>
              <pc:docMk/>
              <pc:sldMasterMk cId="4140448746" sldId="2147483660"/>
              <pc:sldLayoutMk cId="3232514678" sldId="2147483680"/>
              <ac:picMk id="3" creationId="{9A387C5E-6DB2-77BA-8300-10EE8F7852A4}"/>
            </ac:picMkLst>
          </pc:picChg>
          <pc:picChg chg="add del mod">
            <ac:chgData name="Massart Fabian" userId="ad30496e-4b95-4fc4-a471-481070cc7ba5" providerId="ADAL" clId="{A015E76C-C746-46E4-8AD4-8E5DC0141A94}" dt="2023-01-12T15:54:01.711" v="519"/>
            <ac:picMkLst>
              <pc:docMk/>
              <pc:sldMasterMk cId="4140448746" sldId="2147483660"/>
              <pc:sldLayoutMk cId="3232514678" sldId="2147483680"/>
              <ac:picMk id="3" creationId="{E01E0917-E604-626D-CA16-B9510FB170FB}"/>
            </ac:picMkLst>
          </pc:picChg>
          <pc:picChg chg="add del mod">
            <ac:chgData name="Massart Fabian" userId="ad30496e-4b95-4fc4-a471-481070cc7ba5" providerId="ADAL" clId="{A015E76C-C746-46E4-8AD4-8E5DC0141A94}" dt="2023-01-12T15:54:01.711" v="519"/>
            <ac:picMkLst>
              <pc:docMk/>
              <pc:sldMasterMk cId="4140448746" sldId="2147483660"/>
              <pc:sldLayoutMk cId="3232514678" sldId="2147483680"/>
              <ac:picMk id="4" creationId="{386C5D60-2DA9-336C-6E9F-894BEDAEE43C}"/>
            </ac:picMkLst>
          </pc:picChg>
          <pc:picChg chg="add del mod">
            <ac:chgData name="Massart Fabian" userId="ad30496e-4b95-4fc4-a471-481070cc7ba5" providerId="ADAL" clId="{A015E76C-C746-46E4-8AD4-8E5DC0141A94}" dt="2023-01-12T15:54:01.711" v="519"/>
            <ac:picMkLst>
              <pc:docMk/>
              <pc:sldMasterMk cId="4140448746" sldId="2147483660"/>
              <pc:sldLayoutMk cId="3232514678" sldId="2147483680"/>
              <ac:picMk id="6" creationId="{05BE5AD2-8087-E406-D5E7-FA649B1BB705}"/>
            </ac:picMkLst>
          </pc:picChg>
        </pc:sldLayoutChg>
      </pc:sldMasterChg>
    </pc:docChg>
  </pc:docChgLst>
  <pc:docChgLst>
    <pc:chgData name="Massart Fabian" userId="ad30496e-4b95-4fc4-a471-481070cc7ba5" providerId="ADAL" clId="{E7964FDD-8D50-4442-ABAE-F4D72A31580E}"/>
    <pc:docChg chg="undo redo custSel addSld delSld modSld sldOrd modMainMaster">
      <pc:chgData name="Massart Fabian" userId="ad30496e-4b95-4fc4-a471-481070cc7ba5" providerId="ADAL" clId="{E7964FDD-8D50-4442-ABAE-F4D72A31580E}" dt="2023-01-11T15:16:00.297" v="391" actId="207"/>
      <pc:docMkLst>
        <pc:docMk/>
      </pc:docMkLst>
      <pc:sldChg chg="addSp delSp modSp mod">
        <pc:chgData name="Massart Fabian" userId="ad30496e-4b95-4fc4-a471-481070cc7ba5" providerId="ADAL" clId="{E7964FDD-8D50-4442-ABAE-F4D72A31580E}" dt="2023-01-11T14:18:29.522" v="38" actId="21"/>
        <pc:sldMkLst>
          <pc:docMk/>
          <pc:sldMk cId="303512578" sldId="256"/>
        </pc:sldMkLst>
        <pc:spChg chg="mod">
          <ac:chgData name="Massart Fabian" userId="ad30496e-4b95-4fc4-a471-481070cc7ba5" providerId="ADAL" clId="{E7964FDD-8D50-4442-ABAE-F4D72A31580E}" dt="2023-01-11T14:17:56.342" v="36" actId="21"/>
          <ac:spMkLst>
            <pc:docMk/>
            <pc:sldMk cId="303512578" sldId="256"/>
            <ac:spMk id="2" creationId="{00000000-0000-0000-0000-000000000000}"/>
          </ac:spMkLst>
        </pc:spChg>
        <pc:spChg chg="mod">
          <ac:chgData name="Massart Fabian" userId="ad30496e-4b95-4fc4-a471-481070cc7ba5" providerId="ADAL" clId="{E7964FDD-8D50-4442-ABAE-F4D72A31580E}" dt="2023-01-11T14:17:57.222" v="37"/>
          <ac:spMkLst>
            <pc:docMk/>
            <pc:sldMk cId="303512578" sldId="256"/>
            <ac:spMk id="3" creationId="{00000000-0000-0000-0000-000000000000}"/>
          </ac:spMkLst>
        </pc:spChg>
        <pc:picChg chg="add del mod">
          <ac:chgData name="Massart Fabian" userId="ad30496e-4b95-4fc4-a471-481070cc7ba5" providerId="ADAL" clId="{E7964FDD-8D50-4442-ABAE-F4D72A31580E}" dt="2023-01-11T14:18:29.522" v="38" actId="21"/>
          <ac:picMkLst>
            <pc:docMk/>
            <pc:sldMk cId="303512578" sldId="256"/>
            <ac:picMk id="5" creationId="{F6E1119C-92D6-21B4-9E36-75850B8880DF}"/>
          </ac:picMkLst>
        </pc:picChg>
      </pc:sldChg>
      <pc:sldChg chg="addSp modSp add mod ord">
        <pc:chgData name="Massart Fabian" userId="ad30496e-4b95-4fc4-a471-481070cc7ba5" providerId="ADAL" clId="{E7964FDD-8D50-4442-ABAE-F4D72A31580E}" dt="2023-01-11T14:45:31.655" v="266" actId="207"/>
        <pc:sldMkLst>
          <pc:docMk/>
          <pc:sldMk cId="2392524355" sldId="266"/>
        </pc:sldMkLst>
        <pc:spChg chg="mod">
          <ac:chgData name="Massart Fabian" userId="ad30496e-4b95-4fc4-a471-481070cc7ba5" providerId="ADAL" clId="{E7964FDD-8D50-4442-ABAE-F4D72A31580E}" dt="2023-01-11T14:20:06.342" v="71" actId="20577"/>
          <ac:spMkLst>
            <pc:docMk/>
            <pc:sldMk cId="2392524355" sldId="266"/>
            <ac:spMk id="2" creationId="{00000000-0000-0000-0000-000000000000}"/>
          </ac:spMkLst>
        </pc:spChg>
        <pc:spChg chg="mod">
          <ac:chgData name="Massart Fabian" userId="ad30496e-4b95-4fc4-a471-481070cc7ba5" providerId="ADAL" clId="{E7964FDD-8D50-4442-ABAE-F4D72A31580E}" dt="2023-01-11T14:45:31.655" v="266" actId="207"/>
          <ac:spMkLst>
            <pc:docMk/>
            <pc:sldMk cId="2392524355" sldId="266"/>
            <ac:spMk id="3" creationId="{00000000-0000-0000-0000-000000000000}"/>
          </ac:spMkLst>
        </pc:spChg>
        <pc:picChg chg="add mod">
          <ac:chgData name="Massart Fabian" userId="ad30496e-4b95-4fc4-a471-481070cc7ba5" providerId="ADAL" clId="{E7964FDD-8D50-4442-ABAE-F4D72A31580E}" dt="2023-01-11T14:26:30.944" v="183" actId="1035"/>
          <ac:picMkLst>
            <pc:docMk/>
            <pc:sldMk cId="2392524355" sldId="266"/>
            <ac:picMk id="4" creationId="{548A8D1E-A4C0-E6B7-DD74-E7FDA061321C}"/>
          </ac:picMkLst>
        </pc:picChg>
        <pc:picChg chg="add mod">
          <ac:chgData name="Massart Fabian" userId="ad30496e-4b95-4fc4-a471-481070cc7ba5" providerId="ADAL" clId="{E7964FDD-8D50-4442-ABAE-F4D72A31580E}" dt="2023-01-11T14:26:30.944" v="183" actId="1035"/>
          <ac:picMkLst>
            <pc:docMk/>
            <pc:sldMk cId="2392524355" sldId="266"/>
            <ac:picMk id="5" creationId="{CCC1D447-896F-0131-B5CD-FD4EE01F1C97}"/>
          </ac:picMkLst>
        </pc:picChg>
        <pc:picChg chg="add mod">
          <ac:chgData name="Massart Fabian" userId="ad30496e-4b95-4fc4-a471-481070cc7ba5" providerId="ADAL" clId="{E7964FDD-8D50-4442-ABAE-F4D72A31580E}" dt="2023-01-11T14:26:30.944" v="183" actId="1035"/>
          <ac:picMkLst>
            <pc:docMk/>
            <pc:sldMk cId="2392524355" sldId="266"/>
            <ac:picMk id="7" creationId="{F0FCD7A1-EA00-A545-6136-87B142A31949}"/>
          </ac:picMkLst>
        </pc:picChg>
      </pc:sldChg>
      <pc:sldChg chg="addSp delSp modSp add del mod ord">
        <pc:chgData name="Massart Fabian" userId="ad30496e-4b95-4fc4-a471-481070cc7ba5" providerId="ADAL" clId="{E7964FDD-8D50-4442-ABAE-F4D72A31580E}" dt="2023-01-11T15:06:25.097" v="382" actId="47"/>
        <pc:sldMkLst>
          <pc:docMk/>
          <pc:sldMk cId="1838113521" sldId="267"/>
        </pc:sldMkLst>
        <pc:spChg chg="del">
          <ac:chgData name="Massart Fabian" userId="ad30496e-4b95-4fc4-a471-481070cc7ba5" providerId="ADAL" clId="{E7964FDD-8D50-4442-ABAE-F4D72A31580E}" dt="2023-01-11T14:27:51.402" v="191" actId="931"/>
          <ac:spMkLst>
            <pc:docMk/>
            <pc:sldMk cId="1838113521" sldId="267"/>
            <ac:spMk id="2" creationId="{00000000-0000-0000-0000-000000000000}"/>
          </ac:spMkLst>
        </pc:spChg>
        <pc:spChg chg="mod">
          <ac:chgData name="Massart Fabian" userId="ad30496e-4b95-4fc4-a471-481070cc7ba5" providerId="ADAL" clId="{E7964FDD-8D50-4442-ABAE-F4D72A31580E}" dt="2023-01-11T14:40:43.532" v="235" actId="26606"/>
          <ac:spMkLst>
            <pc:docMk/>
            <pc:sldMk cId="1838113521" sldId="267"/>
            <ac:spMk id="3" creationId="{00000000-0000-0000-0000-000000000000}"/>
          </ac:spMkLst>
        </pc:spChg>
        <pc:spChg chg="del">
          <ac:chgData name="Massart Fabian" userId="ad30496e-4b95-4fc4-a471-481070cc7ba5" providerId="ADAL" clId="{E7964FDD-8D50-4442-ABAE-F4D72A31580E}" dt="2023-01-11T14:39:17.645" v="219" actId="478"/>
          <ac:spMkLst>
            <pc:docMk/>
            <pc:sldMk cId="1838113521" sldId="267"/>
            <ac:spMk id="4" creationId="{00000000-0000-0000-0000-000000000000}"/>
          </ac:spMkLst>
        </pc:spChg>
        <pc:spChg chg="del">
          <ac:chgData name="Massart Fabian" userId="ad30496e-4b95-4fc4-a471-481070cc7ba5" providerId="ADAL" clId="{E7964FDD-8D50-4442-ABAE-F4D72A31580E}" dt="2023-01-11T14:39:27.668" v="220" actId="3680"/>
          <ac:spMkLst>
            <pc:docMk/>
            <pc:sldMk cId="1838113521" sldId="267"/>
            <ac:spMk id="5" creationId="{00000000-0000-0000-0000-000000000000}"/>
          </ac:spMkLst>
        </pc:spChg>
        <pc:spChg chg="add del mod">
          <ac:chgData name="Massart Fabian" userId="ad30496e-4b95-4fc4-a471-481070cc7ba5" providerId="ADAL" clId="{E7964FDD-8D50-4442-ABAE-F4D72A31580E}" dt="2023-01-11T14:39:56.678" v="228" actId="478"/>
          <ac:spMkLst>
            <pc:docMk/>
            <pc:sldMk cId="1838113521" sldId="267"/>
            <ac:spMk id="10" creationId="{AF8D546D-D93F-E2E5-95FA-24E4FE170E6D}"/>
          </ac:spMkLst>
        </pc:spChg>
        <pc:spChg chg="add del">
          <ac:chgData name="Massart Fabian" userId="ad30496e-4b95-4fc4-a471-481070cc7ba5" providerId="ADAL" clId="{E7964FDD-8D50-4442-ABAE-F4D72A31580E}" dt="2023-01-11T14:40:43.532" v="235" actId="26606"/>
          <ac:spMkLst>
            <pc:docMk/>
            <pc:sldMk cId="1838113521" sldId="267"/>
            <ac:spMk id="12" creationId="{2614C429-F516-78C3-6B8D-CFA1B2622D6F}"/>
          </ac:spMkLst>
        </pc:spChg>
        <pc:spChg chg="add del">
          <ac:chgData name="Massart Fabian" userId="ad30496e-4b95-4fc4-a471-481070cc7ba5" providerId="ADAL" clId="{E7964FDD-8D50-4442-ABAE-F4D72A31580E}" dt="2023-01-11T14:40:43.532" v="235" actId="26606"/>
          <ac:spMkLst>
            <pc:docMk/>
            <pc:sldMk cId="1838113521" sldId="267"/>
            <ac:spMk id="14" creationId="{7D4B4AB8-9DCA-D04C-ADA4-B5EC2665EAA1}"/>
          </ac:spMkLst>
        </pc:spChg>
        <pc:graphicFrameChg chg="add del mod ord modGraphic">
          <ac:chgData name="Massart Fabian" userId="ad30496e-4b95-4fc4-a471-481070cc7ba5" providerId="ADAL" clId="{E7964FDD-8D50-4442-ABAE-F4D72A31580E}" dt="2023-01-11T14:39:29.029" v="221" actId="478"/>
          <ac:graphicFrameMkLst>
            <pc:docMk/>
            <pc:sldMk cId="1838113521" sldId="267"/>
            <ac:graphicFrameMk id="8" creationId="{042C20F7-AC53-C326-9B27-98BCAC686927}"/>
          </ac:graphicFrameMkLst>
        </pc:graphicFrameChg>
        <pc:picChg chg="add mod modCrop">
          <ac:chgData name="Massart Fabian" userId="ad30496e-4b95-4fc4-a471-481070cc7ba5" providerId="ADAL" clId="{E7964FDD-8D50-4442-ABAE-F4D72A31580E}" dt="2023-01-11T15:01:35.300" v="292" actId="14826"/>
          <ac:picMkLst>
            <pc:docMk/>
            <pc:sldMk cId="1838113521" sldId="267"/>
            <ac:picMk id="7" creationId="{5EB2A43E-2889-307E-6FCC-60E1D7191AE8}"/>
          </ac:picMkLst>
        </pc:picChg>
      </pc:sldChg>
      <pc:sldChg chg="addSp delSp modSp add del mod ord">
        <pc:chgData name="Massart Fabian" userId="ad30496e-4b95-4fc4-a471-481070cc7ba5" providerId="ADAL" clId="{E7964FDD-8D50-4442-ABAE-F4D72A31580E}" dt="2023-01-11T15:06:26.975" v="384"/>
        <pc:sldMkLst>
          <pc:docMk/>
          <pc:sldMk cId="1691843557" sldId="268"/>
        </pc:sldMkLst>
        <pc:spChg chg="mod">
          <ac:chgData name="Massart Fabian" userId="ad30496e-4b95-4fc4-a471-481070cc7ba5" providerId="ADAL" clId="{E7964FDD-8D50-4442-ABAE-F4D72A31580E}" dt="2023-01-11T14:29:58.085" v="199"/>
          <ac:spMkLst>
            <pc:docMk/>
            <pc:sldMk cId="1691843557" sldId="268"/>
            <ac:spMk id="2" creationId="{00000000-0000-0000-0000-000000000000}"/>
          </ac:spMkLst>
        </pc:spChg>
        <pc:spChg chg="mod">
          <ac:chgData name="Massart Fabian" userId="ad30496e-4b95-4fc4-a471-481070cc7ba5" providerId="ADAL" clId="{E7964FDD-8D50-4442-ABAE-F4D72A31580E}" dt="2023-01-11T15:06:16.056" v="381" actId="20577"/>
          <ac:spMkLst>
            <pc:docMk/>
            <pc:sldMk cId="1691843557" sldId="268"/>
            <ac:spMk id="3" creationId="{00000000-0000-0000-0000-000000000000}"/>
          </ac:spMkLst>
        </pc:spChg>
        <pc:spChg chg="add mod">
          <ac:chgData name="Massart Fabian" userId="ad30496e-4b95-4fc4-a471-481070cc7ba5" providerId="ADAL" clId="{E7964FDD-8D50-4442-ABAE-F4D72A31580E}" dt="2023-01-11T15:04:53.975" v="368"/>
          <ac:spMkLst>
            <pc:docMk/>
            <pc:sldMk cId="1691843557" sldId="268"/>
            <ac:spMk id="4" creationId="{764A4AF8-26A2-B3C3-136E-A1B54C76A9C0}"/>
          </ac:spMkLst>
        </pc:spChg>
        <pc:cxnChg chg="add del mod">
          <ac:chgData name="Massart Fabian" userId="ad30496e-4b95-4fc4-a471-481070cc7ba5" providerId="ADAL" clId="{E7964FDD-8D50-4442-ABAE-F4D72A31580E}" dt="2023-01-11T15:05:38.811" v="378" actId="478"/>
          <ac:cxnSpMkLst>
            <pc:docMk/>
            <pc:sldMk cId="1691843557" sldId="268"/>
            <ac:cxnSpMk id="6" creationId="{471D4EFD-B185-4F1A-C585-01872CC94D75}"/>
          </ac:cxnSpMkLst>
        </pc:cxnChg>
      </pc:sldChg>
      <pc:sldChg chg="addSp delSp modSp add mod ord">
        <pc:chgData name="Massart Fabian" userId="ad30496e-4b95-4fc4-a471-481070cc7ba5" providerId="ADAL" clId="{E7964FDD-8D50-4442-ABAE-F4D72A31580E}" dt="2023-01-11T15:16:00.297" v="391" actId="207"/>
        <pc:sldMkLst>
          <pc:docMk/>
          <pc:sldMk cId="3722776151" sldId="269"/>
        </pc:sldMkLst>
        <pc:spChg chg="mod">
          <ac:chgData name="Massart Fabian" userId="ad30496e-4b95-4fc4-a471-481070cc7ba5" providerId="ADAL" clId="{E7964FDD-8D50-4442-ABAE-F4D72A31580E}" dt="2023-01-11T14:45:06.306" v="264"/>
          <ac:spMkLst>
            <pc:docMk/>
            <pc:sldMk cId="3722776151" sldId="269"/>
            <ac:spMk id="2" creationId="{00000000-0000-0000-0000-000000000000}"/>
          </ac:spMkLst>
        </pc:spChg>
        <pc:spChg chg="del">
          <ac:chgData name="Massart Fabian" userId="ad30496e-4b95-4fc4-a471-481070cc7ba5" providerId="ADAL" clId="{E7964FDD-8D50-4442-ABAE-F4D72A31580E}" dt="2023-01-11T14:46:12.575" v="274" actId="478"/>
          <ac:spMkLst>
            <pc:docMk/>
            <pc:sldMk cId="3722776151" sldId="269"/>
            <ac:spMk id="3" creationId="{00000000-0000-0000-0000-000000000000}"/>
          </ac:spMkLst>
        </pc:spChg>
        <pc:spChg chg="mod">
          <ac:chgData name="Massart Fabian" userId="ad30496e-4b95-4fc4-a471-481070cc7ba5" providerId="ADAL" clId="{E7964FDD-8D50-4442-ABAE-F4D72A31580E}" dt="2023-01-11T14:46:42.048" v="277" actId="20577"/>
          <ac:spMkLst>
            <pc:docMk/>
            <pc:sldMk cId="3722776151" sldId="269"/>
            <ac:spMk id="4" creationId="{00000000-0000-0000-0000-000000000000}"/>
          </ac:spMkLst>
        </pc:spChg>
        <pc:spChg chg="add del">
          <ac:chgData name="Massart Fabian" userId="ad30496e-4b95-4fc4-a471-481070cc7ba5" providerId="ADAL" clId="{E7964FDD-8D50-4442-ABAE-F4D72A31580E}" dt="2023-01-11T14:45:44.883" v="268" actId="22"/>
          <ac:spMkLst>
            <pc:docMk/>
            <pc:sldMk cId="3722776151" sldId="269"/>
            <ac:spMk id="6" creationId="{249881A8-C00F-CB6A-5225-81802710B996}"/>
          </ac:spMkLst>
        </pc:spChg>
        <pc:spChg chg="add del mod">
          <ac:chgData name="Massart Fabian" userId="ad30496e-4b95-4fc4-a471-481070cc7ba5" providerId="ADAL" clId="{E7964FDD-8D50-4442-ABAE-F4D72A31580E}" dt="2023-01-11T14:45:57.077" v="271" actId="478"/>
          <ac:spMkLst>
            <pc:docMk/>
            <pc:sldMk cId="3722776151" sldId="269"/>
            <ac:spMk id="8" creationId="{2620E819-BF00-7DBF-5083-CA145470A290}"/>
          </ac:spMkLst>
        </pc:spChg>
        <pc:graphicFrameChg chg="add mod modGraphic">
          <ac:chgData name="Massart Fabian" userId="ad30496e-4b95-4fc4-a471-481070cc7ba5" providerId="ADAL" clId="{E7964FDD-8D50-4442-ABAE-F4D72A31580E}" dt="2023-01-11T15:16:00.297" v="391" actId="207"/>
          <ac:graphicFrameMkLst>
            <pc:docMk/>
            <pc:sldMk cId="3722776151" sldId="269"/>
            <ac:graphicFrameMk id="9" creationId="{C646705D-2A35-CDAC-D5FA-D42FC8CCE0DD}"/>
          </ac:graphicFrameMkLst>
        </pc:graphicFrameChg>
      </pc:sldChg>
      <pc:sldMasterChg chg="modSldLayout">
        <pc:chgData name="Massart Fabian" userId="ad30496e-4b95-4fc4-a471-481070cc7ba5" providerId="ADAL" clId="{E7964FDD-8D50-4442-ABAE-F4D72A31580E}" dt="2023-01-11T14:19:02.992" v="49"/>
        <pc:sldMasterMkLst>
          <pc:docMk/>
          <pc:sldMasterMk cId="4140448746" sldId="2147483660"/>
        </pc:sldMasterMkLst>
        <pc:sldLayoutChg chg="addSp modSp">
          <pc:chgData name="Massart Fabian" userId="ad30496e-4b95-4fc4-a471-481070cc7ba5" providerId="ADAL" clId="{E7964FDD-8D50-4442-ABAE-F4D72A31580E}" dt="2023-01-11T14:18:54.762" v="44"/>
          <pc:sldLayoutMkLst>
            <pc:docMk/>
            <pc:sldMasterMk cId="4140448746" sldId="2147483660"/>
            <pc:sldLayoutMk cId="433549545" sldId="2147483662"/>
          </pc:sldLayoutMkLst>
          <pc:picChg chg="add mod">
            <ac:chgData name="Massart Fabian" userId="ad30496e-4b95-4fc4-a471-481070cc7ba5" providerId="ADAL" clId="{E7964FDD-8D50-4442-ABAE-F4D72A31580E}" dt="2023-01-11T14:18:54.762" v="44"/>
            <ac:picMkLst>
              <pc:docMk/>
              <pc:sldMasterMk cId="4140448746" sldId="2147483660"/>
              <pc:sldLayoutMk cId="433549545" sldId="2147483662"/>
              <ac:picMk id="4" creationId="{0B18EF46-132C-E67E-FAD8-C8724D2CF7DC}"/>
            </ac:picMkLst>
          </pc:picChg>
        </pc:sldLayoutChg>
        <pc:sldLayoutChg chg="addSp modSp">
          <pc:chgData name="Massart Fabian" userId="ad30496e-4b95-4fc4-a471-481070cc7ba5" providerId="ADAL" clId="{E7964FDD-8D50-4442-ABAE-F4D72A31580E}" dt="2023-01-11T14:18:46.282" v="39"/>
          <pc:sldLayoutMkLst>
            <pc:docMk/>
            <pc:sldMasterMk cId="4140448746" sldId="2147483660"/>
            <pc:sldLayoutMk cId="2399679458" sldId="2147483663"/>
          </pc:sldLayoutMkLst>
          <pc:picChg chg="add mod">
            <ac:chgData name="Massart Fabian" userId="ad30496e-4b95-4fc4-a471-481070cc7ba5" providerId="ADAL" clId="{E7964FDD-8D50-4442-ABAE-F4D72A31580E}" dt="2023-01-11T14:18:46.282" v="39"/>
            <ac:picMkLst>
              <pc:docMk/>
              <pc:sldMasterMk cId="4140448746" sldId="2147483660"/>
              <pc:sldLayoutMk cId="2399679458" sldId="2147483663"/>
              <ac:picMk id="2" creationId="{9DC46CA0-D691-B3AC-48C7-B5F72B98AD1D}"/>
            </ac:picMkLst>
          </pc:picChg>
        </pc:sldLayoutChg>
        <pc:sldLayoutChg chg="addSp modSp">
          <pc:chgData name="Massart Fabian" userId="ad30496e-4b95-4fc4-a471-481070cc7ba5" providerId="ADAL" clId="{E7964FDD-8D50-4442-ABAE-F4D72A31580E}" dt="2023-01-11T14:18:56.052" v="45"/>
          <pc:sldLayoutMkLst>
            <pc:docMk/>
            <pc:sldMasterMk cId="4140448746" sldId="2147483660"/>
            <pc:sldLayoutMk cId="3203284871" sldId="2147483664"/>
          </pc:sldLayoutMkLst>
          <pc:picChg chg="add mod">
            <ac:chgData name="Massart Fabian" userId="ad30496e-4b95-4fc4-a471-481070cc7ba5" providerId="ADAL" clId="{E7964FDD-8D50-4442-ABAE-F4D72A31580E}" dt="2023-01-11T14:18:56.052" v="45"/>
            <ac:picMkLst>
              <pc:docMk/>
              <pc:sldMasterMk cId="4140448746" sldId="2147483660"/>
              <pc:sldLayoutMk cId="3203284871" sldId="2147483664"/>
              <ac:picMk id="4" creationId="{C9DA8088-7101-E05A-B590-09A4EEED0FD7}"/>
            </ac:picMkLst>
          </pc:picChg>
        </pc:sldLayoutChg>
        <pc:sldLayoutChg chg="addSp modSp">
          <pc:chgData name="Massart Fabian" userId="ad30496e-4b95-4fc4-a471-481070cc7ba5" providerId="ADAL" clId="{E7964FDD-8D50-4442-ABAE-F4D72A31580E}" dt="2023-01-11T14:18:50.622" v="41"/>
          <pc:sldLayoutMkLst>
            <pc:docMk/>
            <pc:sldMasterMk cId="4140448746" sldId="2147483660"/>
            <pc:sldLayoutMk cId="3077822721" sldId="2147483665"/>
          </pc:sldLayoutMkLst>
          <pc:picChg chg="add mod">
            <ac:chgData name="Massart Fabian" userId="ad30496e-4b95-4fc4-a471-481070cc7ba5" providerId="ADAL" clId="{E7964FDD-8D50-4442-ABAE-F4D72A31580E}" dt="2023-01-11T14:18:50.622" v="41"/>
            <ac:picMkLst>
              <pc:docMk/>
              <pc:sldMasterMk cId="4140448746" sldId="2147483660"/>
              <pc:sldLayoutMk cId="3077822721" sldId="2147483665"/>
              <ac:picMk id="4" creationId="{A28029D7-569A-6790-F9E1-56E1A4E916B3}"/>
            </ac:picMkLst>
          </pc:picChg>
        </pc:sldLayoutChg>
        <pc:sldLayoutChg chg="addSp modSp">
          <pc:chgData name="Massart Fabian" userId="ad30496e-4b95-4fc4-a471-481070cc7ba5" providerId="ADAL" clId="{E7964FDD-8D50-4442-ABAE-F4D72A31580E}" dt="2023-01-11T14:18:59.862" v="47"/>
          <pc:sldLayoutMkLst>
            <pc:docMk/>
            <pc:sldMasterMk cId="4140448746" sldId="2147483660"/>
            <pc:sldLayoutMk cId="2919248403" sldId="2147483666"/>
          </pc:sldLayoutMkLst>
          <pc:picChg chg="add mod">
            <ac:chgData name="Massart Fabian" userId="ad30496e-4b95-4fc4-a471-481070cc7ba5" providerId="ADAL" clId="{E7964FDD-8D50-4442-ABAE-F4D72A31580E}" dt="2023-01-11T14:18:59.862" v="47"/>
            <ac:picMkLst>
              <pc:docMk/>
              <pc:sldMasterMk cId="4140448746" sldId="2147483660"/>
              <pc:sldLayoutMk cId="2919248403" sldId="2147483666"/>
              <ac:picMk id="4" creationId="{9D1BFF2B-0F65-B393-3166-C17A7DE942AA}"/>
            </ac:picMkLst>
          </pc:picChg>
        </pc:sldLayoutChg>
        <pc:sldLayoutChg chg="addSp modSp">
          <pc:chgData name="Massart Fabian" userId="ad30496e-4b95-4fc4-a471-481070cc7ba5" providerId="ADAL" clId="{E7964FDD-8D50-4442-ABAE-F4D72A31580E}" dt="2023-01-11T14:19:02.992" v="49"/>
          <pc:sldLayoutMkLst>
            <pc:docMk/>
            <pc:sldMasterMk cId="4140448746" sldId="2147483660"/>
            <pc:sldLayoutMk cId="3248987060" sldId="2147483667"/>
          </pc:sldLayoutMkLst>
          <pc:picChg chg="add mod">
            <ac:chgData name="Massart Fabian" userId="ad30496e-4b95-4fc4-a471-481070cc7ba5" providerId="ADAL" clId="{E7964FDD-8D50-4442-ABAE-F4D72A31580E}" dt="2023-01-11T14:19:02.992" v="49"/>
            <ac:picMkLst>
              <pc:docMk/>
              <pc:sldMasterMk cId="4140448746" sldId="2147483660"/>
              <pc:sldLayoutMk cId="3248987060" sldId="2147483667"/>
              <ac:picMk id="3" creationId="{39C1BB37-B592-DA67-51BB-A7D686A3F3A5}"/>
            </ac:picMkLst>
          </pc:picChg>
        </pc:sldLayoutChg>
        <pc:sldLayoutChg chg="addSp delSp modSp">
          <pc:chgData name="Massart Fabian" userId="ad30496e-4b95-4fc4-a471-481070cc7ba5" providerId="ADAL" clId="{E7964FDD-8D50-4442-ABAE-F4D72A31580E}" dt="2023-01-11T14:18:52.592" v="43"/>
          <pc:sldLayoutMkLst>
            <pc:docMk/>
            <pc:sldMasterMk cId="4140448746" sldId="2147483660"/>
            <pc:sldLayoutMk cId="2430518976" sldId="2147483668"/>
          </pc:sldLayoutMkLst>
          <pc:picChg chg="add del mod">
            <ac:chgData name="Massart Fabian" userId="ad30496e-4b95-4fc4-a471-481070cc7ba5" providerId="ADAL" clId="{E7964FDD-8D50-4442-ABAE-F4D72A31580E}" dt="2023-01-11T14:18:52.592" v="43"/>
            <ac:picMkLst>
              <pc:docMk/>
              <pc:sldMasterMk cId="4140448746" sldId="2147483660"/>
              <pc:sldLayoutMk cId="2430518976" sldId="2147483668"/>
              <ac:picMk id="6" creationId="{23ECAF8A-0413-6B48-4379-6D95B3547B7C}"/>
            </ac:picMkLst>
          </pc:picChg>
        </pc:sldLayoutChg>
        <pc:sldLayoutChg chg="addSp modSp">
          <pc:chgData name="Massart Fabian" userId="ad30496e-4b95-4fc4-a471-481070cc7ba5" providerId="ADAL" clId="{E7964FDD-8D50-4442-ABAE-F4D72A31580E}" dt="2023-01-11T14:18:57.872" v="46"/>
          <pc:sldLayoutMkLst>
            <pc:docMk/>
            <pc:sldMasterMk cId="4140448746" sldId="2147483660"/>
            <pc:sldLayoutMk cId="2225479939" sldId="2147483676"/>
          </pc:sldLayoutMkLst>
          <pc:picChg chg="add mod">
            <ac:chgData name="Massart Fabian" userId="ad30496e-4b95-4fc4-a471-481070cc7ba5" providerId="ADAL" clId="{E7964FDD-8D50-4442-ABAE-F4D72A31580E}" dt="2023-01-11T14:18:57.872" v="46"/>
            <ac:picMkLst>
              <pc:docMk/>
              <pc:sldMasterMk cId="4140448746" sldId="2147483660"/>
              <pc:sldLayoutMk cId="2225479939" sldId="2147483676"/>
              <ac:picMk id="4" creationId="{2DB9B733-BBBB-7A89-9ADA-F9E121535EB5}"/>
            </ac:picMkLst>
          </pc:picChg>
        </pc:sldLayoutChg>
        <pc:sldLayoutChg chg="addSp modSp">
          <pc:chgData name="Massart Fabian" userId="ad30496e-4b95-4fc4-a471-481070cc7ba5" providerId="ADAL" clId="{E7964FDD-8D50-4442-ABAE-F4D72A31580E}" dt="2023-01-11T14:19:01.322" v="48"/>
          <pc:sldLayoutMkLst>
            <pc:docMk/>
            <pc:sldMasterMk cId="4140448746" sldId="2147483660"/>
            <pc:sldLayoutMk cId="2005835153" sldId="2147483677"/>
          </pc:sldLayoutMkLst>
          <pc:picChg chg="add mod">
            <ac:chgData name="Massart Fabian" userId="ad30496e-4b95-4fc4-a471-481070cc7ba5" providerId="ADAL" clId="{E7964FDD-8D50-4442-ABAE-F4D72A31580E}" dt="2023-01-11T14:19:01.322" v="48"/>
            <ac:picMkLst>
              <pc:docMk/>
              <pc:sldMasterMk cId="4140448746" sldId="2147483660"/>
              <pc:sldLayoutMk cId="2005835153" sldId="2147483677"/>
              <ac:picMk id="4" creationId="{CCF9CA79-8753-FBFE-72AE-4FCE2E8A7C45}"/>
            </ac:picMkLst>
          </pc:picChg>
        </pc:sldLayoutChg>
        <pc:sldLayoutChg chg="addSp modSp">
          <pc:chgData name="Massart Fabian" userId="ad30496e-4b95-4fc4-a471-481070cc7ba5" providerId="ADAL" clId="{E7964FDD-8D50-4442-ABAE-F4D72A31580E}" dt="2023-01-11T14:18:49.562" v="40"/>
          <pc:sldLayoutMkLst>
            <pc:docMk/>
            <pc:sldMasterMk cId="4140448746" sldId="2147483660"/>
            <pc:sldLayoutMk cId="2958781858" sldId="2147483679"/>
          </pc:sldLayoutMkLst>
          <pc:picChg chg="add mod">
            <ac:chgData name="Massart Fabian" userId="ad30496e-4b95-4fc4-a471-481070cc7ba5" providerId="ADAL" clId="{E7964FDD-8D50-4442-ABAE-F4D72A31580E}" dt="2023-01-11T14:18:49.562" v="40"/>
            <ac:picMkLst>
              <pc:docMk/>
              <pc:sldMasterMk cId="4140448746" sldId="2147483660"/>
              <pc:sldLayoutMk cId="2958781858" sldId="2147483679"/>
              <ac:picMk id="5" creationId="{7344E4B3-299F-E454-1177-7FA619900C8D}"/>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entury Gothic" panose="020B0502020202020204" pitchFamily="34" charset="0"/>
                <a:ea typeface="+mn-ea"/>
                <a:cs typeface="+mn-cs"/>
              </a:defRPr>
            </a:pPr>
            <a:r>
              <a:rPr lang="fr-FR" dirty="0">
                <a:latin typeface="Century Gothic" panose="020B0502020202020204" pitchFamily="34" charset="0"/>
              </a:rPr>
              <a:t>Partnership balance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Geographical coverage</c:v>
                </c:pt>
              </c:strCache>
            </c:strRef>
          </c:tx>
          <c:dPt>
            <c:idx val="0"/>
            <c:bubble3D val="0"/>
            <c:spPr>
              <a:solidFill>
                <a:srgbClr val="FF917F"/>
              </a:solidFill>
              <a:ln w="25400">
                <a:solidFill>
                  <a:schemeClr val="lt1"/>
                </a:solidFill>
              </a:ln>
              <a:effectLst/>
              <a:sp3d contourW="25400">
                <a:contourClr>
                  <a:schemeClr val="lt1"/>
                </a:contourClr>
              </a:sp3d>
            </c:spPr>
            <c:extLst>
              <c:ext xmlns:c16="http://schemas.microsoft.com/office/drawing/2014/chart" uri="{C3380CC4-5D6E-409C-BE32-E72D297353CC}">
                <c16:uniqueId val="{00000002-B6FB-40A9-9911-87DF5DD2A633}"/>
              </c:ext>
            </c:extLst>
          </c:dPt>
          <c:dPt>
            <c:idx val="1"/>
            <c:bubble3D val="0"/>
            <c:spPr>
              <a:solidFill>
                <a:schemeClr val="accent5">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B6FB-40A9-9911-87DF5DD2A633}"/>
              </c:ext>
            </c:extLst>
          </c:dPt>
          <c:dLbls>
            <c:dLbl>
              <c:idx val="0"/>
              <c:layout>
                <c:manualLayout>
                  <c:x val="-8.1186105643044626E-2"/>
                  <c:y val="-9.6840551181102356E-3"/>
                </c:manualLayout>
              </c:layout>
              <c:tx>
                <c:rich>
                  <a:bodyPr/>
                  <a:lstStyle/>
                  <a:p>
                    <a:fld id="{E4C1C993-69DE-4694-B7BA-0B5999822931}" type="VALUE">
                      <a:rPr lang="en-US" smtClean="0"/>
                      <a:pPr/>
                      <a:t>[VALEUR]</a:t>
                    </a:fld>
                    <a:r>
                      <a:rPr lang="en-US" dirty="0"/>
                      <a:t>%</a:t>
                    </a:r>
                  </a:p>
                  <a:p>
                    <a:endParaRPr lang="fr-BE"/>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6FB-40A9-9911-87DF5DD2A633}"/>
                </c:ext>
              </c:extLst>
            </c:dLbl>
            <c:dLbl>
              <c:idx val="1"/>
              <c:layout>
                <c:manualLayout>
                  <c:x val="-8.0910046305187455E-3"/>
                  <c:y val="-1.7165105522818889E-2"/>
                </c:manualLayout>
              </c:layout>
              <c:tx>
                <c:rich>
                  <a:bodyPr/>
                  <a:lstStyle/>
                  <a:p>
                    <a:r>
                      <a:rPr lang="en-US"/>
                      <a:t>70%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6FB-40A9-9911-87DF5DD2A6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More Developed Regions</c:v>
                </c:pt>
                <c:pt idx="1">
                  <c:v>Less Developed Regions &amp; Regions in Transition</c:v>
                </c:pt>
              </c:strCache>
            </c:strRef>
          </c:cat>
          <c:val>
            <c:numRef>
              <c:f>Feuil1!$B$2:$B$3</c:f>
              <c:numCache>
                <c:formatCode>General</c:formatCode>
                <c:ptCount val="2"/>
                <c:pt idx="0">
                  <c:v>30</c:v>
                </c:pt>
                <c:pt idx="1">
                  <c:v>70</c:v>
                </c:pt>
              </c:numCache>
            </c:numRef>
          </c:val>
          <c:extLst>
            <c:ext xmlns:c16="http://schemas.microsoft.com/office/drawing/2014/chart" uri="{C3380CC4-5D6E-409C-BE32-E72D297353CC}">
              <c16:uniqueId val="{00000000-B6FB-40A9-9911-87DF5DD2A633}"/>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BA289A2-1DD8-0B0F-AC96-8CFAF01DFA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D60A9C07-D05D-5DBC-E04B-6DFA6A2AE0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428BAA-4EA5-44B0-ABB0-BA89C8DA6782}" type="datetimeFigureOut">
              <a:rPr lang="fr-BE" smtClean="0"/>
              <a:t>17-01-23</a:t>
            </a:fld>
            <a:endParaRPr lang="fr-BE"/>
          </a:p>
        </p:txBody>
      </p:sp>
      <p:sp>
        <p:nvSpPr>
          <p:cNvPr id="4" name="Espace réservé du pied de page 3">
            <a:extLst>
              <a:ext uri="{FF2B5EF4-FFF2-40B4-BE49-F238E27FC236}">
                <a16:creationId xmlns:a16="http://schemas.microsoft.com/office/drawing/2014/main" id="{625DA3D1-CDC5-68D7-EADB-DBE638C3ED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F0F91B3C-F509-9BF3-C6CE-1E2A6677C4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503C55-7B80-45F1-A860-F6EC269B747B}" type="slidenum">
              <a:rPr lang="fr-BE" smtClean="0"/>
              <a:t>‹N°›</a:t>
            </a:fld>
            <a:endParaRPr lang="fr-BE"/>
          </a:p>
        </p:txBody>
      </p:sp>
    </p:spTree>
    <p:extLst>
      <p:ext uri="{BB962C8B-B14F-4D97-AF65-F5344CB8AC3E}">
        <p14:creationId xmlns:p14="http://schemas.microsoft.com/office/powerpoint/2010/main" val="3814886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D6E77-B056-4919-BA8F-E2A34F52CD52}" type="datetimeFigureOut">
              <a:rPr lang="fr-BE" smtClean="0"/>
              <a:t>17-01-23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1A91B-AE5D-44FE-9CBF-9D7E29C575B7}" type="slidenum">
              <a:rPr lang="fr-BE" smtClean="0"/>
              <a:t>‹N°›</a:t>
            </a:fld>
            <a:endParaRPr lang="fr-BE"/>
          </a:p>
        </p:txBody>
      </p:sp>
    </p:spTree>
    <p:extLst>
      <p:ext uri="{BB962C8B-B14F-4D97-AF65-F5344CB8AC3E}">
        <p14:creationId xmlns:p14="http://schemas.microsoft.com/office/powerpoint/2010/main" val="390272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URBACT IV (2021 – 2027) </a:t>
            </a:r>
          </a:p>
        </p:txBody>
      </p:sp>
      <p:sp>
        <p:nvSpPr>
          <p:cNvPr id="4" name="Espace réservé du numéro de diapositive 3"/>
          <p:cNvSpPr>
            <a:spLocks noGrp="1"/>
          </p:cNvSpPr>
          <p:nvPr>
            <p:ph type="sldNum" sz="quarter" idx="5"/>
          </p:nvPr>
        </p:nvSpPr>
        <p:spPr/>
        <p:txBody>
          <a:bodyPr/>
          <a:lstStyle/>
          <a:p>
            <a:fld id="{87A1A91B-AE5D-44FE-9CBF-9D7E29C575B7}" type="slidenum">
              <a:rPr lang="fr-BE" smtClean="0"/>
              <a:t>1</a:t>
            </a:fld>
            <a:endParaRPr lang="fr-BE"/>
          </a:p>
        </p:txBody>
      </p:sp>
    </p:spTree>
    <p:extLst>
      <p:ext uri="{BB962C8B-B14F-4D97-AF65-F5344CB8AC3E}">
        <p14:creationId xmlns:p14="http://schemas.microsoft.com/office/powerpoint/2010/main" val="292709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23</a:t>
            </a:fld>
            <a:endParaRPr lang="fr-FR"/>
          </a:p>
        </p:txBody>
      </p:sp>
    </p:spTree>
    <p:extLst>
      <p:ext uri="{BB962C8B-B14F-4D97-AF65-F5344CB8AC3E}">
        <p14:creationId xmlns:p14="http://schemas.microsoft.com/office/powerpoint/2010/main" val="308690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*NO/CH to contact national Ministry (KDD)/</a:t>
            </a:r>
            <a:r>
              <a:rPr lang="fr-FR" dirty="0" err="1"/>
              <a:t>Federal</a:t>
            </a:r>
            <a:r>
              <a:rPr lang="fr-FR" dirty="0"/>
              <a:t> Office (ARE) </a:t>
            </a:r>
            <a:r>
              <a:rPr lang="en-US" sz="1200" b="0" i="0" u="none" strike="noStrike" kern="1200" baseline="0" dirty="0">
                <a:solidFill>
                  <a:schemeClr val="tx1"/>
                </a:solidFill>
                <a:latin typeface="+mn-lt"/>
                <a:ea typeface="+mn-ea"/>
                <a:cs typeface="+mn-cs"/>
              </a:rPr>
              <a:t>to receive information on the available funds under this call. </a:t>
            </a:r>
            <a:endParaRPr lang="fr-FR" dirty="0"/>
          </a:p>
          <a:p>
            <a:r>
              <a:rPr lang="fr-FR" dirty="0"/>
              <a:t>**</a:t>
            </a:r>
            <a:r>
              <a:rPr lang="en-US" sz="1200" b="0" i="0" u="none" strike="noStrike" kern="1200" baseline="0" dirty="0">
                <a:solidFill>
                  <a:schemeClr val="tx1"/>
                </a:solidFill>
                <a:latin typeface="+mn-lt"/>
                <a:ea typeface="+mn-ea"/>
                <a:cs typeface="+mn-cs"/>
              </a:rPr>
              <a:t>For IPA countries: the conditions to participate have to be checked with the national authorities concerned.</a:t>
            </a: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24</a:t>
            </a:fld>
            <a:endParaRPr lang="fr-FR"/>
          </a:p>
        </p:txBody>
      </p:sp>
    </p:spTree>
    <p:extLst>
      <p:ext uri="{BB962C8B-B14F-4D97-AF65-F5344CB8AC3E}">
        <p14:creationId xmlns:p14="http://schemas.microsoft.com/office/powerpoint/2010/main" val="1358695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Activation : Further develop network proposals and methodology </a:t>
            </a:r>
          </a:p>
          <a:p>
            <a:r>
              <a:rPr lang="en-US" sz="1200" b="0" i="0" u="none" strike="noStrike" kern="1200" baseline="0" dirty="0">
                <a:solidFill>
                  <a:schemeClr val="tx1"/>
                </a:solidFill>
                <a:latin typeface="+mn-lt"/>
                <a:ea typeface="+mn-ea"/>
                <a:cs typeface="+mn-cs"/>
              </a:rPr>
              <a:t>planning actions : Update on network progress </a:t>
            </a: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25</a:t>
            </a:fld>
            <a:endParaRPr lang="fr-FR"/>
          </a:p>
        </p:txBody>
      </p:sp>
    </p:spTree>
    <p:extLst>
      <p:ext uri="{BB962C8B-B14F-4D97-AF65-F5344CB8AC3E}">
        <p14:creationId xmlns:p14="http://schemas.microsoft.com/office/powerpoint/2010/main" val="67261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4 meetings </a:t>
            </a:r>
            <a:r>
              <a:rPr lang="fr-BE" dirty="0" err="1"/>
              <a:t>amongst</a:t>
            </a:r>
            <a:r>
              <a:rPr lang="fr-BE" dirty="0"/>
              <a:t> the 6 have </a:t>
            </a:r>
            <a:r>
              <a:rPr lang="fr-BE" dirty="0" err="1"/>
              <a:t>pre-defined</a:t>
            </a:r>
            <a:r>
              <a:rPr lang="fr-BE"/>
              <a:t> focus</a:t>
            </a:r>
            <a:endParaRPr lang="en-US"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26</a:t>
            </a:fld>
            <a:endParaRPr lang="fr-FR"/>
          </a:p>
        </p:txBody>
      </p:sp>
    </p:spTree>
    <p:extLst>
      <p:ext uri="{BB962C8B-B14F-4D97-AF65-F5344CB8AC3E}">
        <p14:creationId xmlns:p14="http://schemas.microsoft.com/office/powerpoint/2010/main" val="266429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*NO/CH to contact national Ministry (KDD)/</a:t>
            </a:r>
            <a:r>
              <a:rPr lang="fr-FR" dirty="0" err="1"/>
              <a:t>Federal</a:t>
            </a:r>
            <a:r>
              <a:rPr lang="fr-FR" dirty="0"/>
              <a:t> Office (ARE) </a:t>
            </a:r>
            <a:r>
              <a:rPr lang="en-US" sz="1200" b="0" i="0" u="none" strike="noStrike" kern="1200" baseline="0" dirty="0">
                <a:solidFill>
                  <a:schemeClr val="tx1"/>
                </a:solidFill>
                <a:latin typeface="+mn-lt"/>
                <a:ea typeface="+mn-ea"/>
                <a:cs typeface="+mn-cs"/>
              </a:rPr>
              <a:t>to receive information on the available funds under this call. </a:t>
            </a:r>
            <a:endParaRPr lang="fr-FR" dirty="0"/>
          </a:p>
          <a:p>
            <a:r>
              <a:rPr lang="fr-FR" dirty="0"/>
              <a:t>**</a:t>
            </a:r>
            <a:r>
              <a:rPr lang="en-US" sz="1200" b="0" i="0" u="none" strike="noStrike" kern="1200" baseline="0" dirty="0">
                <a:solidFill>
                  <a:schemeClr val="tx1"/>
                </a:solidFill>
                <a:latin typeface="+mn-lt"/>
                <a:ea typeface="+mn-ea"/>
                <a:cs typeface="+mn-cs"/>
              </a:rPr>
              <a:t>For IPA countries: the conditions to participate have to be checked with the national authorities concerned.</a:t>
            </a: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27</a:t>
            </a:fld>
            <a:endParaRPr lang="fr-FR"/>
          </a:p>
        </p:txBody>
      </p:sp>
    </p:spTree>
    <p:extLst>
      <p:ext uri="{BB962C8B-B14F-4D97-AF65-F5344CB8AC3E}">
        <p14:creationId xmlns:p14="http://schemas.microsoft.com/office/powerpoint/2010/main" val="3516672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*NO/CH to contact national Ministry (KDD)/</a:t>
            </a:r>
            <a:r>
              <a:rPr lang="fr-FR" dirty="0" err="1"/>
              <a:t>Federal</a:t>
            </a:r>
            <a:r>
              <a:rPr lang="fr-FR" dirty="0"/>
              <a:t> Office (ARE) </a:t>
            </a:r>
            <a:r>
              <a:rPr lang="en-US" sz="1200" b="0" i="0" u="none" strike="noStrike" kern="1200" baseline="0" dirty="0">
                <a:solidFill>
                  <a:schemeClr val="tx1"/>
                </a:solidFill>
                <a:latin typeface="+mn-lt"/>
                <a:ea typeface="+mn-ea"/>
                <a:cs typeface="+mn-cs"/>
              </a:rPr>
              <a:t>to receive information on the available funds under this call. </a:t>
            </a:r>
            <a:endParaRPr lang="fr-FR" dirty="0"/>
          </a:p>
          <a:p>
            <a:r>
              <a:rPr lang="fr-FR" dirty="0"/>
              <a:t>**</a:t>
            </a:r>
            <a:r>
              <a:rPr lang="en-US" sz="1200" b="0" i="0" u="none" strike="noStrike" kern="1200" baseline="0" dirty="0">
                <a:solidFill>
                  <a:schemeClr val="tx1"/>
                </a:solidFill>
                <a:latin typeface="+mn-lt"/>
                <a:ea typeface="+mn-ea"/>
                <a:cs typeface="+mn-cs"/>
              </a:rPr>
              <a:t>For IPA countries: the conditions to participate have to be checked with the national authorities concerned.</a:t>
            </a: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28</a:t>
            </a:fld>
            <a:endParaRPr lang="fr-FR"/>
          </a:p>
        </p:txBody>
      </p:sp>
    </p:spTree>
    <p:extLst>
      <p:ext uri="{BB962C8B-B14F-4D97-AF65-F5344CB8AC3E}">
        <p14:creationId xmlns:p14="http://schemas.microsoft.com/office/powerpoint/2010/main" val="227591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Assessment</a:t>
            </a:r>
            <a:r>
              <a:rPr lang="fr-FR" dirty="0"/>
              <a:t> </a:t>
            </a:r>
            <a:r>
              <a:rPr lang="fr-FR" dirty="0" err="1"/>
              <a:t>criteria</a:t>
            </a:r>
            <a:r>
              <a:rPr lang="fr-FR" dirty="0"/>
              <a:t>: importance of </a:t>
            </a:r>
            <a:r>
              <a:rPr lang="fr-FR" dirty="0" err="1"/>
              <a:t>criteria</a:t>
            </a:r>
            <a:r>
              <a:rPr lang="fr-FR" dirty="0"/>
              <a:t>, in </a:t>
            </a:r>
            <a:r>
              <a:rPr lang="fr-FR" dirty="0" err="1"/>
              <a:t>particular</a:t>
            </a:r>
            <a:r>
              <a:rPr lang="fr-FR" dirty="0"/>
              <a:t> </a:t>
            </a:r>
            <a:r>
              <a:rPr lang="fr-FR" dirty="0" err="1"/>
              <a:t>quality</a:t>
            </a:r>
            <a:r>
              <a:rPr lang="fr-FR" dirty="0"/>
              <a:t> and relevance of partnership + </a:t>
            </a:r>
            <a:r>
              <a:rPr lang="fr-FR" dirty="0" err="1"/>
              <a:t>proposed</a:t>
            </a:r>
            <a:r>
              <a:rPr lang="fr-FR" dirty="0"/>
              <a:t> </a:t>
            </a:r>
            <a:r>
              <a:rPr lang="fr-FR" dirty="0" err="1"/>
              <a:t>methodology</a:t>
            </a:r>
            <a:r>
              <a:rPr lang="fr-FR" dirty="0"/>
              <a:t> and </a:t>
            </a:r>
            <a:r>
              <a:rPr lang="fr-FR" dirty="0" err="1"/>
              <a:t>activities</a:t>
            </a:r>
            <a:endParaRPr lang="fr-FR" dirty="0"/>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30</a:t>
            </a:fld>
            <a:endParaRPr lang="fr-FR"/>
          </a:p>
        </p:txBody>
      </p:sp>
    </p:spTree>
    <p:extLst>
      <p:ext uri="{BB962C8B-B14F-4D97-AF65-F5344CB8AC3E}">
        <p14:creationId xmlns:p14="http://schemas.microsoft.com/office/powerpoint/2010/main" val="299124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5</a:t>
            </a:fld>
            <a:endParaRPr lang="fr-FR"/>
          </a:p>
        </p:txBody>
      </p:sp>
    </p:spTree>
    <p:extLst>
      <p:ext uri="{BB962C8B-B14F-4D97-AF65-F5344CB8AC3E}">
        <p14:creationId xmlns:p14="http://schemas.microsoft.com/office/powerpoint/2010/main" val="1266062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dirty="0">
                <a:solidFill>
                  <a:srgbClr val="C60075"/>
                </a:solidFill>
              </a:rPr>
              <a:t>Main objectives of the </a:t>
            </a:r>
            <a:r>
              <a:rPr lang="en-US" sz="1800" dirty="0" err="1">
                <a:solidFill>
                  <a:srgbClr val="C60075"/>
                </a:solidFill>
              </a:rPr>
              <a:t>programme</a:t>
            </a:r>
            <a:r>
              <a:rPr lang="en-US" sz="1800" dirty="0">
                <a:solidFill>
                  <a:srgbClr val="C60075"/>
                </a:solidFill>
              </a:rPr>
              <a:t>:</a:t>
            </a:r>
          </a:p>
          <a:p>
            <a:pPr marL="685800" lvl="1" indent="-342900">
              <a:buFont typeface="Arial" panose="020B0604020202020204" pitchFamily="34" charset="0"/>
              <a:buChar char="•"/>
            </a:pPr>
            <a:r>
              <a:rPr lang="en-US" sz="1600" b="0" dirty="0">
                <a:solidFill>
                  <a:srgbClr val="164194"/>
                </a:solidFill>
                <a:latin typeface="Centhury Gothic"/>
              </a:rPr>
              <a:t>To promote Integrated Sustainable Urban Development through Cooperation</a:t>
            </a:r>
          </a:p>
          <a:p>
            <a:pPr marL="685800" lvl="1" indent="-342900">
              <a:buFont typeface="Arial" panose="020B0604020202020204" pitchFamily="34" charset="0"/>
              <a:buChar char="•"/>
            </a:pPr>
            <a:r>
              <a:rPr lang="en-US" sz="1600" b="0" dirty="0">
                <a:solidFill>
                  <a:srgbClr val="164194"/>
                </a:solidFill>
                <a:latin typeface="Centhury Gothic"/>
              </a:rPr>
              <a:t>Enhance the institutional capacity of public authorities, in particular those mandated to manage a specific territory, and of stakeholders</a:t>
            </a:r>
          </a:p>
          <a:p>
            <a:pPr lvl="1"/>
            <a:r>
              <a:rPr lang="en-US" sz="1800" dirty="0">
                <a:latin typeface="Centhury Gothic"/>
              </a:rPr>
              <a:t>Target audience: </a:t>
            </a:r>
            <a:r>
              <a:rPr lang="en-US" sz="1600" b="0" dirty="0">
                <a:solidFill>
                  <a:srgbClr val="164194"/>
                </a:solidFill>
                <a:latin typeface="Centhury Gothic"/>
              </a:rPr>
              <a:t>European city administrations (city staff, policy-makers, decision-makers, urban practitioners)</a:t>
            </a:r>
          </a:p>
          <a:p>
            <a:endParaRPr lang="fr-BE" dirty="0"/>
          </a:p>
        </p:txBody>
      </p:sp>
      <p:sp>
        <p:nvSpPr>
          <p:cNvPr id="4" name="Espace réservé du numéro de diapositive 3"/>
          <p:cNvSpPr>
            <a:spLocks noGrp="1"/>
          </p:cNvSpPr>
          <p:nvPr>
            <p:ph type="sldNum" sz="quarter" idx="5"/>
          </p:nvPr>
        </p:nvSpPr>
        <p:spPr/>
        <p:txBody>
          <a:bodyPr/>
          <a:lstStyle/>
          <a:p>
            <a:fld id="{87A1A91B-AE5D-44FE-9CBF-9D7E29C575B7}" type="slidenum">
              <a:rPr lang="fr-BE" smtClean="0"/>
              <a:t>6</a:t>
            </a:fld>
            <a:endParaRPr lang="fr-BE"/>
          </a:p>
        </p:txBody>
      </p:sp>
    </p:spTree>
    <p:extLst>
      <p:ext uri="{BB962C8B-B14F-4D97-AF65-F5344CB8AC3E}">
        <p14:creationId xmlns:p14="http://schemas.microsoft.com/office/powerpoint/2010/main" val="2188410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GB" sz="1200" kern="1200" dirty="0">
                <a:solidFill>
                  <a:schemeClr val="tx1"/>
                </a:solidFill>
                <a:effectLst/>
                <a:latin typeface="+mn-lt"/>
                <a:ea typeface="+mn-ea"/>
                <a:cs typeface="+mn-cs"/>
              </a:rPr>
              <a:t>want to be empowered to tackle an urban policy challenge by exploring pertinent solutions through the production of an integrated action plan</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want to make a difference in your city and ensure the sustainable transformation through concrete actions</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wish to improve or change local policies by sharing experiences and exchanging knowledge with other European cities working on similar challenges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are eager to involve relevant key stakeholders and practice participatory culture by learning new tools and methods for effective policy-making</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need a safe space for experimentation of innovative approaches for integrated city management processes and organisational impact </a:t>
            </a:r>
            <a:endParaRPr lang="fr-F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en-GB" dirty="0"/>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14</a:t>
            </a:fld>
            <a:endParaRPr lang="fr-FR"/>
          </a:p>
        </p:txBody>
      </p:sp>
    </p:spTree>
    <p:extLst>
      <p:ext uri="{BB962C8B-B14F-4D97-AF65-F5344CB8AC3E}">
        <p14:creationId xmlns:p14="http://schemas.microsoft.com/office/powerpoint/2010/main" val="62914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URBACT supports networks in any thematic issues on better cooperation governance. The present Call for Proposals for Action Planning Networks is open to any specific urban challenge or topic of shared relevance in line with the </a:t>
            </a:r>
            <a:r>
              <a:rPr lang="fr-FR" sz="1200" b="0" i="0" u="none" strike="noStrike" kern="1200" baseline="0" dirty="0">
                <a:solidFill>
                  <a:schemeClr val="tx1"/>
                </a:solidFill>
                <a:latin typeface="+mn-lt"/>
                <a:ea typeface="+mn-ea"/>
                <a:cs typeface="+mn-cs"/>
              </a:rPr>
              <a:t>candidate </a:t>
            </a:r>
            <a:r>
              <a:rPr lang="fr-FR" sz="1200" b="0" i="0" u="none" strike="noStrike" kern="1200" baseline="0" dirty="0" err="1">
                <a:solidFill>
                  <a:schemeClr val="tx1"/>
                </a:solidFill>
                <a:latin typeface="+mn-lt"/>
                <a:ea typeface="+mn-ea"/>
                <a:cs typeface="+mn-cs"/>
              </a:rPr>
              <a:t>cities</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local needs, as long as this falls within the scope of the Cohesion Policy objectives.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addressing the main topic the URBACT networks will choose to work on, they will also have to reflect on how their activities and action plans address the </a:t>
            </a:r>
            <a:r>
              <a:rPr lang="en-US" sz="1200" b="1" i="0" u="none" strike="noStrike" kern="1200" baseline="0" dirty="0">
                <a:solidFill>
                  <a:schemeClr val="tx1"/>
                </a:solidFill>
                <a:latin typeface="+mn-lt"/>
                <a:ea typeface="+mn-ea"/>
                <a:cs typeface="+mn-cs"/>
              </a:rPr>
              <a:t>cross-cutting aspects </a:t>
            </a:r>
            <a:r>
              <a:rPr lang="en-US" sz="1200" b="0" i="0" u="none" strike="noStrike" kern="1200" baseline="0" dirty="0">
                <a:solidFill>
                  <a:schemeClr val="tx1"/>
                </a:solidFill>
                <a:latin typeface="+mn-lt"/>
                <a:ea typeface="+mn-ea"/>
                <a:cs typeface="+mn-cs"/>
              </a:rPr>
              <a:t>of </a:t>
            </a:r>
            <a:r>
              <a:rPr lang="en-US" sz="1200" b="1" i="0" u="none" strike="noStrike" kern="1200" baseline="0" dirty="0">
                <a:solidFill>
                  <a:schemeClr val="tx1"/>
                </a:solidFill>
                <a:latin typeface="+mn-lt"/>
                <a:ea typeface="+mn-ea"/>
                <a:cs typeface="+mn-cs"/>
              </a:rPr>
              <a:t>green transition, digital transformation, and gender-inclusive approach</a:t>
            </a:r>
            <a:r>
              <a:rPr lang="en-US" sz="1200" b="0" i="0" u="none" strike="noStrike" kern="1200" baseline="0" dirty="0">
                <a:solidFill>
                  <a:schemeClr val="tx1"/>
                </a:solidFill>
                <a:latin typeface="+mn-lt"/>
                <a:ea typeface="+mn-ea"/>
                <a:cs typeface="+mn-cs"/>
              </a:rPr>
              <a:t>. Whether cities aim to address mobility issues, cultural heritage, financial engineering, energy transition or any other topic, URBACT invites to take the extra mile and consider how these holistic themes can be part of the </a:t>
            </a:r>
            <a:r>
              <a:rPr lang="en-US" sz="1200" b="0" i="0" u="none" strike="noStrike" kern="1200" baseline="0" dirty="0" err="1">
                <a:solidFill>
                  <a:schemeClr val="tx1"/>
                </a:solidFill>
                <a:latin typeface="+mn-lt"/>
                <a:ea typeface="+mn-ea"/>
                <a:cs typeface="+mn-cs"/>
              </a:rPr>
              <a:t>analysed</a:t>
            </a:r>
            <a:r>
              <a:rPr lang="en-US" sz="1200" b="0" i="0" u="none" strike="noStrike" kern="1200" baseline="0" dirty="0">
                <a:solidFill>
                  <a:schemeClr val="tx1"/>
                </a:solidFill>
                <a:latin typeface="+mn-lt"/>
                <a:ea typeface="+mn-ea"/>
                <a:cs typeface="+mn-cs"/>
              </a:rPr>
              <a:t> challenges and solutions. </a:t>
            </a:r>
            <a:endParaRPr lang="fr-FR" dirty="0"/>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15</a:t>
            </a:fld>
            <a:endParaRPr lang="fr-FR"/>
          </a:p>
        </p:txBody>
      </p:sp>
    </p:spTree>
    <p:extLst>
      <p:ext uri="{BB962C8B-B14F-4D97-AF65-F5344CB8AC3E}">
        <p14:creationId xmlns:p14="http://schemas.microsoft.com/office/powerpoint/2010/main" val="56836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from this visual we are missing the expert support with additional budget. it is important to mention this  in addition</a:t>
            </a:r>
            <a:endParaRPr lang="en-GB" dirty="0"/>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16</a:t>
            </a:fld>
            <a:endParaRPr lang="fr-FR"/>
          </a:p>
        </p:txBody>
      </p:sp>
    </p:spTree>
    <p:extLst>
      <p:ext uri="{BB962C8B-B14F-4D97-AF65-F5344CB8AC3E}">
        <p14:creationId xmlns:p14="http://schemas.microsoft.com/office/powerpoint/2010/main" val="293919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Before accepting partners coming from IPA countries the LP candidates should consult with URBACT Secretariat to check the updates around legal framework (apn@urbact.eu)</a:t>
            </a: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18</a:t>
            </a:fld>
            <a:endParaRPr lang="fr-FR"/>
          </a:p>
        </p:txBody>
      </p:sp>
    </p:spTree>
    <p:extLst>
      <p:ext uri="{BB962C8B-B14F-4D97-AF65-F5344CB8AC3E}">
        <p14:creationId xmlns:p14="http://schemas.microsoft.com/office/powerpoint/2010/main" val="235143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map showing the </a:t>
            </a:r>
            <a:r>
              <a:rPr lang="en-US" sz="1200" b="0" i="0" u="none" strike="noStrike" kern="1200" baseline="0" dirty="0" err="1">
                <a:solidFill>
                  <a:schemeClr val="tx1"/>
                </a:solidFill>
                <a:latin typeface="+mn-lt"/>
                <a:ea typeface="+mn-ea"/>
                <a:cs typeface="+mn-cs"/>
              </a:rPr>
              <a:t>categorisation</a:t>
            </a:r>
            <a:r>
              <a:rPr lang="en-US" sz="1200" b="0" i="0" u="none" strike="noStrike" kern="1200" baseline="0" dirty="0">
                <a:solidFill>
                  <a:schemeClr val="tx1"/>
                </a:solidFill>
                <a:latin typeface="+mn-lt"/>
                <a:ea typeface="+mn-ea"/>
                <a:cs typeface="+mn-cs"/>
              </a:rPr>
              <a:t> of EU Regions for 2021-2027 can be found here: https://ec.europa.eu/regional_policy/sources/graph/poster2021/eu27.png</a:t>
            </a:r>
          </a:p>
          <a:p>
            <a:r>
              <a:rPr lang="en-US" sz="1200" b="0" i="0" u="none" strike="noStrike" kern="1200" baseline="0" dirty="0">
                <a:solidFill>
                  <a:schemeClr val="tx1"/>
                </a:solidFill>
                <a:latin typeface="+mn-lt"/>
                <a:ea typeface="+mn-ea"/>
                <a:cs typeface="+mn-cs"/>
              </a:rPr>
              <a:t>The full list of regions eligible for funding from the ERDF and the ESF Plus and of Member States eligible for funding from the Cohesion Fund for the period 2021-2027 is available at this link here: https://eur-lex.europa.eu/legal-content/EN/TXT/?uri=CELEX%3A32021D1130 </a:t>
            </a:r>
            <a:endParaRPr lang="fr-FR" dirty="0"/>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20</a:t>
            </a:fld>
            <a:endParaRPr lang="fr-FR"/>
          </a:p>
        </p:txBody>
      </p:sp>
    </p:spTree>
    <p:extLst>
      <p:ext uri="{BB962C8B-B14F-4D97-AF65-F5344CB8AC3E}">
        <p14:creationId xmlns:p14="http://schemas.microsoft.com/office/powerpoint/2010/main" val="326731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NUPs should be mentioned as another key support in finding partners</a:t>
            </a:r>
          </a:p>
        </p:txBody>
      </p:sp>
      <p:sp>
        <p:nvSpPr>
          <p:cNvPr id="4" name="Espace réservé du numéro de diapositive 3"/>
          <p:cNvSpPr>
            <a:spLocks noGrp="1"/>
          </p:cNvSpPr>
          <p:nvPr>
            <p:ph type="sldNum" sz="quarter" idx="5"/>
          </p:nvPr>
        </p:nvSpPr>
        <p:spPr/>
        <p:txBody>
          <a:bodyPr/>
          <a:lstStyle/>
          <a:p>
            <a:fld id="{5AD84470-A55D-400F-B26F-D0DE4F464A23}" type="slidenum">
              <a:rPr lang="fr-FR" smtClean="0"/>
              <a:t>21</a:t>
            </a:fld>
            <a:endParaRPr lang="fr-FR"/>
          </a:p>
        </p:txBody>
      </p:sp>
    </p:spTree>
    <p:extLst>
      <p:ext uri="{BB962C8B-B14F-4D97-AF65-F5344CB8AC3E}">
        <p14:creationId xmlns:p14="http://schemas.microsoft.com/office/powerpoint/2010/main" val="2492971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175" y="0"/>
            <a:ext cx="9144000" cy="51435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17/01/2023</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3175" y="0"/>
            <a:ext cx="4575175" cy="440213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75" y="232569"/>
            <a:ext cx="5295900" cy="3937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4571999" y="1203325"/>
            <a:ext cx="4124325" cy="1707023"/>
          </a:xfrm>
        </p:spPr>
        <p:txBody>
          <a:bodyPr anchor="b"/>
          <a:lstStyle>
            <a:lvl1pPr>
              <a:defRPr sz="3200"/>
            </a:lvl1pPr>
            <a:lvl2pPr>
              <a:spcBef>
                <a:spcPts val="12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4572000" y="3048000"/>
            <a:ext cx="4119563" cy="1258888"/>
          </a:xfrm>
        </p:spPr>
        <p:txBody>
          <a:bodyPr/>
          <a:lstStyle>
            <a:lvl1pPr>
              <a:defRPr sz="2400">
                <a:solidFill>
                  <a:srgbClr val="A3ADD8"/>
                </a:solidFill>
              </a:defRPr>
            </a:lvl1pPr>
          </a:lstStyle>
          <a:p>
            <a:pPr lvl="0"/>
            <a:r>
              <a:rPr lang="fr-FR"/>
              <a:t>Modifier les styles du texte du masque</a:t>
            </a:r>
          </a:p>
        </p:txBody>
      </p:sp>
      <p:pic>
        <p:nvPicPr>
          <p:cNvPr id="2" name="Image 1" descr="Une image contenant texte&#10;&#10;Description générée automatiquement">
            <a:extLst>
              <a:ext uri="{FF2B5EF4-FFF2-40B4-BE49-F238E27FC236}">
                <a16:creationId xmlns:a16="http://schemas.microsoft.com/office/drawing/2014/main" id="{9DC46CA0-D691-B3AC-48C7-B5F72B98AD1D}"/>
              </a:ext>
            </a:extLst>
          </p:cNvPr>
          <p:cNvPicPr>
            <a:picLocks noChangeAspect="1"/>
          </p:cNvPicPr>
          <p:nvPr userDrawn="1"/>
        </p:nvPicPr>
        <p:blipFill>
          <a:blip r:embed="rId4"/>
          <a:stretch>
            <a:fillRect/>
          </a:stretch>
        </p:blipFill>
        <p:spPr>
          <a:xfrm>
            <a:off x="4927013" y="4708247"/>
            <a:ext cx="898054" cy="435253"/>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E770AC37-7EF4-D371-5998-CDBBEEE03601}"/>
              </a:ext>
            </a:extLst>
          </p:cNvPr>
          <p:cNvPicPr>
            <a:picLocks noChangeAspect="1"/>
          </p:cNvPicPr>
          <p:nvPr userDrawn="1"/>
        </p:nvPicPr>
        <p:blipFill>
          <a:blip r:embed="rId5"/>
          <a:stretch>
            <a:fillRect/>
          </a:stretch>
        </p:blipFill>
        <p:spPr>
          <a:xfrm>
            <a:off x="798638" y="4733588"/>
            <a:ext cx="1078653" cy="289888"/>
          </a:xfrm>
          <a:prstGeom prst="rect">
            <a:avLst/>
          </a:prstGeom>
        </p:spPr>
      </p:pic>
      <p:pic>
        <p:nvPicPr>
          <p:cNvPr id="7" name="Image 6">
            <a:extLst>
              <a:ext uri="{FF2B5EF4-FFF2-40B4-BE49-F238E27FC236}">
                <a16:creationId xmlns:a16="http://schemas.microsoft.com/office/drawing/2014/main" id="{8E4267E8-52CF-144A-73D4-AF1CDBC446B2}"/>
              </a:ext>
            </a:extLst>
          </p:cNvPr>
          <p:cNvPicPr>
            <a:picLocks noChangeAspect="1"/>
          </p:cNvPicPr>
          <p:nvPr userDrawn="1"/>
        </p:nvPicPr>
        <p:blipFill>
          <a:blip r:embed="rId6"/>
          <a:stretch>
            <a:fillRect/>
          </a:stretch>
        </p:blipFill>
        <p:spPr>
          <a:xfrm>
            <a:off x="55420" y="4613564"/>
            <a:ext cx="529936" cy="529936"/>
          </a:xfrm>
          <a:prstGeom prst="rect">
            <a:avLst/>
          </a:prstGeom>
        </p:spPr>
      </p:pic>
      <p:pic>
        <p:nvPicPr>
          <p:cNvPr id="9" name="Image 8">
            <a:extLst>
              <a:ext uri="{FF2B5EF4-FFF2-40B4-BE49-F238E27FC236}">
                <a16:creationId xmlns:a16="http://schemas.microsoft.com/office/drawing/2014/main" id="{C974B3AA-9C27-7366-94C2-FAD8DFEE6C53}"/>
              </a:ext>
            </a:extLst>
          </p:cNvPr>
          <p:cNvPicPr>
            <a:picLocks noChangeAspect="1"/>
          </p:cNvPicPr>
          <p:nvPr userDrawn="1"/>
        </p:nvPicPr>
        <p:blipFill>
          <a:blip r:embed="rId7"/>
          <a:stretch>
            <a:fillRect/>
          </a:stretch>
        </p:blipFill>
        <p:spPr>
          <a:xfrm>
            <a:off x="2090572" y="4613563"/>
            <a:ext cx="529937" cy="529937"/>
          </a:xfrm>
          <a:prstGeom prst="rect">
            <a:avLst/>
          </a:prstGeom>
        </p:spPr>
      </p:pic>
    </p:spTree>
    <p:extLst>
      <p:ext uri="{BB962C8B-B14F-4D97-AF65-F5344CB8AC3E}">
        <p14:creationId xmlns:p14="http://schemas.microsoft.com/office/powerpoint/2010/main" val="239967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17/01/2023</a:t>
            </a:fld>
            <a:endParaRPr lang="fr-FR" dirty="0"/>
          </a:p>
        </p:txBody>
      </p:sp>
      <p:pic>
        <p:nvPicPr>
          <p:cNvPr id="3" name="Image 2" descr="Une image contenant texte&#10;&#10;Description générée automatiquement">
            <a:extLst>
              <a:ext uri="{FF2B5EF4-FFF2-40B4-BE49-F238E27FC236}">
                <a16:creationId xmlns:a16="http://schemas.microsoft.com/office/drawing/2014/main" id="{39C1BB37-B592-DA67-51BB-A7D686A3F3A5}"/>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3248987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6" name="Rectangle 5"/>
          <p:cNvSpPr/>
          <p:nvPr userDrawn="1"/>
        </p:nvSpPr>
        <p:spPr>
          <a:xfrm>
            <a:off x="2445024" y="4328186"/>
            <a:ext cx="4276632" cy="604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last-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5001" y="-53025"/>
            <a:ext cx="11431504" cy="5213802"/>
          </a:xfrm>
          <a:prstGeom prst="rect">
            <a:avLst/>
          </a:prstGeom>
        </p:spPr>
      </p:pic>
    </p:spTree>
    <p:extLst>
      <p:ext uri="{BB962C8B-B14F-4D97-AF65-F5344CB8AC3E}">
        <p14:creationId xmlns:p14="http://schemas.microsoft.com/office/powerpoint/2010/main" val="319689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4899025" y="707009"/>
            <a:ext cx="3886200" cy="3701479"/>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1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358775" y="1131888"/>
            <a:ext cx="3889375" cy="32766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3" name="Image 2" descr="Une image contenant texte&#10;&#10;Description générée automatiquement">
            <a:extLst>
              <a:ext uri="{FF2B5EF4-FFF2-40B4-BE49-F238E27FC236}">
                <a16:creationId xmlns:a16="http://schemas.microsoft.com/office/drawing/2014/main" id="{9A387C5E-6DB2-77BA-8300-10EE8F7852A4}"/>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3232514678"/>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17/01/2023</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4581983" cy="4408489"/>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1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4571999" y="1203325"/>
            <a:ext cx="4124325" cy="1707023"/>
          </a:xfrm>
        </p:spPr>
        <p:txBody>
          <a:bodyPr anchor="b"/>
          <a:lstStyle>
            <a:lvl1pPr>
              <a:defRPr sz="3200"/>
            </a:lvl1pPr>
            <a:lvl2pPr>
              <a:spcBef>
                <a:spcPts val="12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4572000" y="3048000"/>
            <a:ext cx="4119563" cy="1258888"/>
          </a:xfrm>
        </p:spPr>
        <p:txBody>
          <a:bodyPr/>
          <a:lstStyle>
            <a:lvl1pPr>
              <a:defRPr sz="2400">
                <a:solidFill>
                  <a:srgbClr val="A3ADD8"/>
                </a:solidFill>
              </a:defRPr>
            </a:lvl1pPr>
          </a:lstStyle>
          <a:p>
            <a:pPr lvl="0"/>
            <a:r>
              <a:rPr lang="fr-FR"/>
              <a:t>Modifier les styles du texte du masque</a:t>
            </a:r>
          </a:p>
        </p:txBody>
      </p:sp>
      <p:pic>
        <p:nvPicPr>
          <p:cNvPr id="5" name="Image 4" descr="Une image contenant texte&#10;&#10;Description générée automatiquement">
            <a:extLst>
              <a:ext uri="{FF2B5EF4-FFF2-40B4-BE49-F238E27FC236}">
                <a16:creationId xmlns:a16="http://schemas.microsoft.com/office/drawing/2014/main" id="{7344E4B3-299F-E454-1177-7FA619900C8D}"/>
              </a:ext>
            </a:extLst>
          </p:cNvPr>
          <p:cNvPicPr>
            <a:picLocks noChangeAspect="1"/>
          </p:cNvPicPr>
          <p:nvPr userDrawn="1"/>
        </p:nvPicPr>
        <p:blipFill>
          <a:blip r:embed="rId3"/>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295878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9144000" cy="4408488"/>
          </a:xfrm>
          <a:prstGeom prst="rect">
            <a:avLst/>
          </a:prstGeom>
          <a:solidFill>
            <a:schemeClr val="bg1"/>
          </a:solidFill>
        </p:spPr>
      </p:pic>
      <p:sp>
        <p:nvSpPr>
          <p:cNvPr id="2" name="Title 1"/>
          <p:cNvSpPr>
            <a:spLocks noGrp="1"/>
          </p:cNvSpPr>
          <p:nvPr>
            <p:ph type="title" hasCustomPrompt="1"/>
          </p:nvPr>
        </p:nvSpPr>
        <p:spPr>
          <a:xfrm>
            <a:off x="970960" y="1135715"/>
            <a:ext cx="7470571" cy="985315"/>
          </a:xfrm>
        </p:spPr>
        <p:txBody>
          <a:bodyPr anchor="b" anchorCtr="0"/>
          <a:lstStyle>
            <a:lvl1pPr>
              <a:defRPr sz="36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970960" y="2121030"/>
            <a:ext cx="7470570" cy="1536570"/>
          </a:xfrm>
        </p:spPr>
        <p:txBody>
          <a:bodyPr tIns="72000" anchor="t" anchorCtr="0"/>
          <a:lstStyle>
            <a:lvl1pPr marL="0" indent="0">
              <a:buNone/>
              <a:defRPr sz="3000" b="1" i="0">
                <a:solidFill>
                  <a:srgbClr val="A3ADD8"/>
                </a:solidFill>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17/01/2023</a:t>
            </a:fld>
            <a:endParaRPr lang="fr-FR" dirty="0"/>
          </a:p>
        </p:txBody>
      </p:sp>
      <p:pic>
        <p:nvPicPr>
          <p:cNvPr id="4" name="Image 3" descr="Une image contenant texte&#10;&#10;Description générée automatiquement">
            <a:extLst>
              <a:ext uri="{FF2B5EF4-FFF2-40B4-BE49-F238E27FC236}">
                <a16:creationId xmlns:a16="http://schemas.microsoft.com/office/drawing/2014/main" id="{A28029D7-569A-6790-F9E1-56E1A4E916B3}"/>
              </a:ext>
            </a:extLst>
          </p:cNvPr>
          <p:cNvPicPr>
            <a:picLocks noChangeAspect="1"/>
          </p:cNvPicPr>
          <p:nvPr userDrawn="1"/>
        </p:nvPicPr>
        <p:blipFill>
          <a:blip r:embed="rId3"/>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307782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a:solidFill>
            <a:schemeClr val="bg1"/>
          </a:solidFill>
        </p:spPr>
      </p:pic>
      <p:sp>
        <p:nvSpPr>
          <p:cNvPr id="2" name="Title 1"/>
          <p:cNvSpPr>
            <a:spLocks noGrp="1"/>
          </p:cNvSpPr>
          <p:nvPr>
            <p:ph type="title" hasCustomPrompt="1"/>
          </p:nvPr>
        </p:nvSpPr>
        <p:spPr>
          <a:xfrm>
            <a:off x="563338" y="1131889"/>
            <a:ext cx="3143250" cy="989141"/>
          </a:xfrm>
        </p:spPr>
        <p:txBody>
          <a:bodyPr lIns="180000" tIns="0" anchor="b" anchorCtr="0"/>
          <a:lstStyle>
            <a:lvl1pPr>
              <a:lnSpc>
                <a:spcPct val="100000"/>
              </a:lnSpc>
              <a:defRPr sz="36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563338" y="2121030"/>
            <a:ext cx="3143250" cy="1536570"/>
          </a:xfrm>
        </p:spPr>
        <p:txBody>
          <a:bodyPr lIns="180000" tIns="72000" anchor="t" anchorCtr="0"/>
          <a:lstStyle>
            <a:lvl1pPr marL="0" indent="0">
              <a:buNone/>
              <a:defRPr sz="3000" b="1" i="0">
                <a:solidFill>
                  <a:srgbClr val="A3ADD8"/>
                </a:solidFill>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4572000" y="0"/>
            <a:ext cx="4581983" cy="51435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1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17/01/2023</a:t>
            </a:fld>
            <a:endParaRPr lang="fr-FR" dirty="0"/>
          </a:p>
        </p:txBody>
      </p:sp>
    </p:spTree>
    <p:extLst>
      <p:ext uri="{BB962C8B-B14F-4D97-AF65-F5344CB8AC3E}">
        <p14:creationId xmlns:p14="http://schemas.microsoft.com/office/powerpoint/2010/main" val="243051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17/01/2023</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358775" y="1131888"/>
            <a:ext cx="8426450" cy="32766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4" name="Image 3" descr="Une image contenant texte&#10;&#10;Description générée automatiquement">
            <a:extLst>
              <a:ext uri="{FF2B5EF4-FFF2-40B4-BE49-F238E27FC236}">
                <a16:creationId xmlns:a16="http://schemas.microsoft.com/office/drawing/2014/main" id="{0B18EF46-132C-E67E-FAD8-C8724D2CF7DC}"/>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43354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17/01/2023</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358775" y="1131888"/>
            <a:ext cx="3889375" cy="32766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4895850" y="1131888"/>
            <a:ext cx="3889375" cy="32766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4" name="Image 3" descr="Une image contenant texte&#10;&#10;Description générée automatiquement">
            <a:extLst>
              <a:ext uri="{FF2B5EF4-FFF2-40B4-BE49-F238E27FC236}">
                <a16:creationId xmlns:a16="http://schemas.microsoft.com/office/drawing/2014/main" id="{C9DA8088-7101-E05A-B590-09A4EEED0FD7}"/>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3203284871"/>
      </p:ext>
    </p:extLst>
  </p:cSld>
  <p:clrMapOvr>
    <a:masterClrMapping/>
  </p:clrMapOvr>
  <p:extLst>
    <p:ext uri="{DCECCB84-F9BA-43D5-87BE-67443E8EF086}">
      <p15:sldGuideLst xmlns:p15="http://schemas.microsoft.com/office/powerpoint/2012/main">
        <p15:guide id="1" pos="2676" userDrawn="1">
          <p15:clr>
            <a:srgbClr val="FBAE40"/>
          </p15:clr>
        </p15:guide>
        <p15:guide id="2" pos="30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4899025" y="707009"/>
            <a:ext cx="3886200" cy="3701479"/>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1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17/01/2023</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358775" y="1131888"/>
            <a:ext cx="3889375" cy="32766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pic>
        <p:nvPicPr>
          <p:cNvPr id="4" name="Image 3" descr="Une image contenant texte&#10;&#10;Description générée automatiquement">
            <a:extLst>
              <a:ext uri="{FF2B5EF4-FFF2-40B4-BE49-F238E27FC236}">
                <a16:creationId xmlns:a16="http://schemas.microsoft.com/office/drawing/2014/main" id="{2DB9B733-BBBB-7A89-9ADA-F9E121535EB5}"/>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2225479939"/>
      </p:ext>
    </p:extLst>
  </p:cSld>
  <p:clrMapOvr>
    <a:masterClrMapping/>
  </p:clrMapOvr>
  <p:extLst>
    <p:ext uri="{DCECCB84-F9BA-43D5-87BE-67443E8EF086}">
      <p15:sldGuideLst xmlns:p15="http://schemas.microsoft.com/office/powerpoint/2012/main">
        <p15:guide id="1" pos="2676" userDrawn="1">
          <p15:clr>
            <a:srgbClr val="FBAE40"/>
          </p15:clr>
        </p15:guide>
        <p15:guide id="2" pos="30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431800" y="1131888"/>
            <a:ext cx="6227763" cy="3203575"/>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1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6473825" y="1373525"/>
            <a:ext cx="2311400" cy="860199"/>
          </a:xfrm>
          <a:solidFill>
            <a:srgbClr val="FF917F"/>
          </a:solidFill>
        </p:spPr>
        <p:txBody>
          <a:bodyPr lIns="144000" tIns="144000" rIns="144000" bIns="144000">
            <a:spAutoFit/>
          </a:bodyPr>
          <a:lstStyle>
            <a:lvl1pPr>
              <a:defRPr sz="1600" b="1" i="0">
                <a:solidFill>
                  <a:schemeClr val="bg1"/>
                </a:solidFill>
                <a:latin typeface="Century Gothic" panose="020B0502020202020204" pitchFamily="34" charset="0"/>
              </a:defRPr>
            </a:lvl1pPr>
            <a:lvl2pPr marL="268288" indent="-130175">
              <a:buFont typeface="Arial" panose="020B0604020202020204" pitchFamily="34" charset="0"/>
              <a:buChar char="•"/>
              <a:tabLst/>
              <a:defRPr sz="1600" b="1" i="0">
                <a:solidFill>
                  <a:schemeClr val="bg1"/>
                </a:solidFill>
                <a:latin typeface="Century Gothic" panose="020B0502020202020204" pitchFamily="34" charset="0"/>
              </a:defRPr>
            </a:lvl2pPr>
            <a:lvl3pPr>
              <a:defRPr sz="1600" b="1" i="0">
                <a:solidFill>
                  <a:schemeClr val="bg1"/>
                </a:solidFill>
                <a:latin typeface="Century Gothic" panose="020B0502020202020204" pitchFamily="34" charset="0"/>
              </a:defRPr>
            </a:lvl3pPr>
            <a:lvl4pPr>
              <a:defRPr sz="1600" b="1" i="0">
                <a:solidFill>
                  <a:schemeClr val="bg1"/>
                </a:solidFill>
                <a:latin typeface="Century Gothic" panose="020B0502020202020204" pitchFamily="34" charset="0"/>
              </a:defRPr>
            </a:lvl4pPr>
            <a:lvl5pPr>
              <a:defRPr sz="16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6161229" y="1287654"/>
            <a:ext cx="401507" cy="39174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200"/>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17/01/2023</a:t>
            </a:fld>
            <a:endParaRPr lang="fr-FR" dirty="0"/>
          </a:p>
        </p:txBody>
      </p:sp>
      <p:pic>
        <p:nvPicPr>
          <p:cNvPr id="4" name="Image 3" descr="Une image contenant texte&#10;&#10;Description générée automatiquement">
            <a:extLst>
              <a:ext uri="{FF2B5EF4-FFF2-40B4-BE49-F238E27FC236}">
                <a16:creationId xmlns:a16="http://schemas.microsoft.com/office/drawing/2014/main" id="{9D1BFF2B-0F65-B393-3166-C17A7DE942AA}"/>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2919248403"/>
      </p:ext>
    </p:extLst>
  </p:cSld>
  <p:clrMapOvr>
    <a:masterClrMapping/>
  </p:clrMapOvr>
  <p:extLst>
    <p:ext uri="{DCECCB84-F9BA-43D5-87BE-67443E8EF086}">
      <p15:sldGuideLst xmlns:p15="http://schemas.microsoft.com/office/powerpoint/2012/main">
        <p15:guide id="1" pos="272" userDrawn="1">
          <p15:clr>
            <a:srgbClr val="FBAE40"/>
          </p15:clr>
        </p15:guide>
        <p15:guide id="2" orient="horz" pos="2731" userDrawn="1">
          <p15:clr>
            <a:srgbClr val="FBAE40"/>
          </p15:clr>
        </p15:guide>
        <p15:guide id="3" pos="419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17/01/2023</a:t>
            </a:fld>
            <a:endParaRPr lang="fr-FR" dirty="0"/>
          </a:p>
        </p:txBody>
      </p:sp>
      <p:pic>
        <p:nvPicPr>
          <p:cNvPr id="4" name="Image 3" descr="Une image contenant texte&#10;&#10;Description générée automatiquement">
            <a:extLst>
              <a:ext uri="{FF2B5EF4-FFF2-40B4-BE49-F238E27FC236}">
                <a16:creationId xmlns:a16="http://schemas.microsoft.com/office/drawing/2014/main" id="{CCF9CA79-8753-FBFE-72AE-4FCE2E8A7C45}"/>
              </a:ext>
            </a:extLst>
          </p:cNvPr>
          <p:cNvPicPr>
            <a:picLocks noChangeAspect="1"/>
          </p:cNvPicPr>
          <p:nvPr userDrawn="1"/>
        </p:nvPicPr>
        <p:blipFill>
          <a:blip r:embed="rId2"/>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2005835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14"/>
          <a:srcRect/>
          <a:stretch/>
        </p:blipFill>
        <p:spPr>
          <a:xfrm>
            <a:off x="0" y="0"/>
            <a:ext cx="9144000" cy="5143500"/>
          </a:xfrm>
          <a:prstGeom prst="rect">
            <a:avLst/>
          </a:prstGeom>
        </p:spPr>
      </p:pic>
      <p:sp>
        <p:nvSpPr>
          <p:cNvPr id="2" name="Title Placeholder 1"/>
          <p:cNvSpPr>
            <a:spLocks noGrp="1"/>
          </p:cNvSpPr>
          <p:nvPr>
            <p:ph type="title"/>
          </p:nvPr>
        </p:nvSpPr>
        <p:spPr>
          <a:xfrm>
            <a:off x="531141" y="273376"/>
            <a:ext cx="8235787" cy="433633"/>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358775" y="1144984"/>
            <a:ext cx="8426450" cy="3263504"/>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358775" y="4596280"/>
            <a:ext cx="2057400" cy="273844"/>
          </a:xfrm>
          <a:prstGeom prst="rect">
            <a:avLst/>
          </a:prstGeom>
        </p:spPr>
        <p:txBody>
          <a:bodyPr vert="horz" wrap="none" lIns="0" tIns="0" rIns="0" bIns="0" rtlCol="0" anchor="ctr"/>
          <a:lstStyle>
            <a:lvl1pPr algn="l">
              <a:defRPr sz="1200" b="0" i="0">
                <a:solidFill>
                  <a:srgbClr val="164194"/>
                </a:solidFill>
                <a:latin typeface="Century Gothic" panose="020B0502020202020204" pitchFamily="34" charset="0"/>
              </a:defRPr>
            </a:lvl1pPr>
          </a:lstStyle>
          <a:p>
            <a:fld id="{D6C62EFD-87C1-C84D-86DE-6E0366F61D8F}" type="datetimeFigureOut">
              <a:rPr lang="fr-FR" smtClean="0"/>
              <a:pPr/>
              <a:t>17/01/2023</a:t>
            </a:fld>
            <a:endParaRPr lang="fr-FR" dirty="0"/>
          </a:p>
        </p:txBody>
      </p:sp>
      <p:pic>
        <p:nvPicPr>
          <p:cNvPr id="6" name="Picture 5" descr="Screen Shot 2022-11-23 at 10.21.12.png"/>
          <p:cNvPicPr>
            <a:picLocks noChangeAspect="1"/>
          </p:cNvPicPr>
          <p:nvPr userDrawn="1"/>
        </p:nvPicPr>
        <p:blipFill rotWithShape="1">
          <a:blip r:embed="rId15">
            <a:extLst>
              <a:ext uri="{28A0092B-C50C-407E-A947-70E740481C1C}">
                <a14:useLocalDpi xmlns:a14="http://schemas.microsoft.com/office/drawing/2010/main" val="0"/>
              </a:ext>
            </a:extLst>
          </a:blip>
          <a:srcRect t="6863"/>
          <a:stretch/>
        </p:blipFill>
        <p:spPr>
          <a:xfrm>
            <a:off x="5797650" y="4454751"/>
            <a:ext cx="3352667" cy="686021"/>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1A7BBA3D-0659-852D-5FC0-4D38541A9DEF}"/>
              </a:ext>
            </a:extLst>
          </p:cNvPr>
          <p:cNvPicPr>
            <a:picLocks noChangeAspect="1"/>
          </p:cNvPicPr>
          <p:nvPr userDrawn="1"/>
        </p:nvPicPr>
        <p:blipFill>
          <a:blip r:embed="rId16"/>
          <a:stretch>
            <a:fillRect/>
          </a:stretch>
        </p:blipFill>
        <p:spPr>
          <a:xfrm>
            <a:off x="4927013" y="4708247"/>
            <a:ext cx="898054" cy="435253"/>
          </a:xfrm>
          <a:prstGeom prst="rect">
            <a:avLst/>
          </a:prstGeom>
        </p:spPr>
      </p:pic>
    </p:spTree>
    <p:extLst>
      <p:ext uri="{BB962C8B-B14F-4D97-AF65-F5344CB8AC3E}">
        <p14:creationId xmlns:p14="http://schemas.microsoft.com/office/powerpoint/2010/main" val="4140448746"/>
      </p:ext>
    </p:extLst>
  </p:cSld>
  <p:clrMap bg1="lt1" tx1="dk1" bg2="lt2" tx2="dk2" accent1="accent1" accent2="accent2" accent3="accent3" accent4="accent4" accent5="accent5" accent6="accent6" hlink="hlink" folHlink="folHlink"/>
  <p:sldLayoutIdLst>
    <p:sldLayoutId id="2147483663" r:id="rId1"/>
    <p:sldLayoutId id="2147483679" r:id="rId2"/>
    <p:sldLayoutId id="2147483665" r:id="rId3"/>
    <p:sldLayoutId id="2147483668" r:id="rId4"/>
    <p:sldLayoutId id="2147483662" r:id="rId5"/>
    <p:sldLayoutId id="2147483664" r:id="rId6"/>
    <p:sldLayoutId id="2147483676" r:id="rId7"/>
    <p:sldLayoutId id="2147483666" r:id="rId8"/>
    <p:sldLayoutId id="2147483677" r:id="rId9"/>
    <p:sldLayoutId id="2147483667" r:id="rId10"/>
    <p:sldLayoutId id="2147483678" r:id="rId11"/>
    <p:sldLayoutId id="2147483680" r:id="rId12"/>
  </p:sldLayoutIdLst>
  <p:txStyles>
    <p:titleStyle>
      <a:lvl1pPr algn="l" defTabSz="685800" rtl="0" eaLnBrk="1" latinLnBrk="0" hangingPunct="1">
        <a:lnSpc>
          <a:spcPct val="90000"/>
        </a:lnSpc>
        <a:spcBef>
          <a:spcPct val="0"/>
        </a:spcBef>
        <a:buNone/>
        <a:defRPr sz="2300" b="1" i="0" kern="1200">
          <a:solidFill>
            <a:srgbClr val="595959"/>
          </a:solidFill>
          <a:latin typeface="Century Gothic" panose="020B0502020202020204" pitchFamily="34" charset="0"/>
          <a:ea typeface="+mj-ea"/>
          <a:cs typeface="+mj-cs"/>
        </a:defRPr>
      </a:lvl1pPr>
    </p:titleStyle>
    <p:body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5534" userDrawn="1">
          <p15:clr>
            <a:srgbClr val="F26B43"/>
          </p15:clr>
        </p15:guide>
        <p15:guide id="3" orient="horz" pos="2777" userDrawn="1">
          <p15:clr>
            <a:srgbClr val="F26B43"/>
          </p15:clr>
        </p15:guide>
        <p15:guide id="4" orient="horz" pos="169" userDrawn="1">
          <p15:clr>
            <a:srgbClr val="F26B43"/>
          </p15:clr>
        </p15:guide>
        <p15:guide id="5" orient="horz" pos="441" userDrawn="1">
          <p15:clr>
            <a:srgbClr val="F26B43"/>
          </p15:clr>
        </p15:guide>
        <p15:guide id="6" orient="horz" pos="713" userDrawn="1">
          <p15:clr>
            <a:srgbClr val="F26B43"/>
          </p15:clr>
        </p15:guide>
        <p15:guide id="7"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46.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2.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53.png"/><Relationship Id="rId5" Type="http://schemas.openxmlformats.org/officeDocument/2006/relationships/image" Target="../media/image51.jpeg"/><Relationship Id="rId15" Type="http://schemas.openxmlformats.org/officeDocument/2006/relationships/image" Target="../media/image47.png"/><Relationship Id="rId10"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45.pn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18" Type="http://schemas.openxmlformats.org/officeDocument/2006/relationships/image" Target="../media/image60.png"/><Relationship Id="rId26" Type="http://schemas.openxmlformats.org/officeDocument/2006/relationships/image" Target="../media/image43.png"/><Relationship Id="rId3" Type="http://schemas.openxmlformats.org/officeDocument/2006/relationships/image" Target="../media/image54.png"/><Relationship Id="rId21" Type="http://schemas.openxmlformats.org/officeDocument/2006/relationships/image" Target="../media/image61.png"/><Relationship Id="rId7" Type="http://schemas.openxmlformats.org/officeDocument/2006/relationships/image" Target="../media/image58.png"/><Relationship Id="rId12" Type="http://schemas.openxmlformats.org/officeDocument/2006/relationships/image" Target="../media/image51.jpeg"/><Relationship Id="rId17" Type="http://schemas.openxmlformats.org/officeDocument/2006/relationships/image" Target="../media/image46.png"/><Relationship Id="rId25" Type="http://schemas.openxmlformats.org/officeDocument/2006/relationships/image" Target="../media/image47.png"/><Relationship Id="rId2" Type="http://schemas.openxmlformats.org/officeDocument/2006/relationships/notesSlide" Target="../notesSlides/notesSlide15.xml"/><Relationship Id="rId16" Type="http://schemas.openxmlformats.org/officeDocument/2006/relationships/image" Target="../media/image45.png"/><Relationship Id="rId20"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56.png"/><Relationship Id="rId15" Type="http://schemas.microsoft.com/office/2007/relationships/hdphoto" Target="../media/hdphoto1.wdp"/><Relationship Id="rId23" Type="http://schemas.openxmlformats.org/officeDocument/2006/relationships/image" Target="../media/image50.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image" Target="../media/image52.png"/><Relationship Id="rId22"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URBACT </a:t>
            </a:r>
            <a:r>
              <a:rPr lang="en-US" dirty="0" err="1"/>
              <a:t>Infoday</a:t>
            </a:r>
            <a:r>
              <a:rPr lang="en-US" dirty="0"/>
              <a:t> </a:t>
            </a:r>
          </a:p>
        </p:txBody>
      </p:sp>
      <p:sp>
        <p:nvSpPr>
          <p:cNvPr id="3" name="Text Placeholder 2"/>
          <p:cNvSpPr>
            <a:spLocks noGrp="1"/>
          </p:cNvSpPr>
          <p:nvPr>
            <p:ph type="body" sz="quarter" idx="12"/>
          </p:nvPr>
        </p:nvSpPr>
        <p:spPr/>
        <p:txBody>
          <a:bodyPr/>
          <a:lstStyle/>
          <a:p>
            <a:r>
              <a:rPr lang="en-US" b="1" dirty="0"/>
              <a:t>URBACT IV call for Action Planning Networks</a:t>
            </a:r>
            <a:endParaRPr lang="en-US" dirty="0"/>
          </a:p>
          <a:p>
            <a:endParaRPr lang="en-US" dirty="0"/>
          </a:p>
        </p:txBody>
      </p:sp>
      <p:pic>
        <p:nvPicPr>
          <p:cNvPr id="5" name="Image 4" descr="Une image contenant texte&#10;&#10;Description générée automatiquement">
            <a:extLst>
              <a:ext uri="{FF2B5EF4-FFF2-40B4-BE49-F238E27FC236}">
                <a16:creationId xmlns:a16="http://schemas.microsoft.com/office/drawing/2014/main" id="{5A56DC66-2ECB-C108-7294-BC6ACF5FF715}"/>
              </a:ext>
            </a:extLst>
          </p:cNvPr>
          <p:cNvPicPr>
            <a:picLocks noChangeAspect="1"/>
          </p:cNvPicPr>
          <p:nvPr/>
        </p:nvPicPr>
        <p:blipFill>
          <a:blip r:embed="rId3"/>
          <a:stretch>
            <a:fillRect/>
          </a:stretch>
        </p:blipFill>
        <p:spPr>
          <a:xfrm>
            <a:off x="798638" y="4733588"/>
            <a:ext cx="1078653" cy="289888"/>
          </a:xfrm>
          <a:prstGeom prst="rect">
            <a:avLst/>
          </a:prstGeom>
        </p:spPr>
      </p:pic>
      <p:pic>
        <p:nvPicPr>
          <p:cNvPr id="7" name="Image 6">
            <a:extLst>
              <a:ext uri="{FF2B5EF4-FFF2-40B4-BE49-F238E27FC236}">
                <a16:creationId xmlns:a16="http://schemas.microsoft.com/office/drawing/2014/main" id="{ACD98521-B022-D411-471F-20ED292DE2E7}"/>
              </a:ext>
            </a:extLst>
          </p:cNvPr>
          <p:cNvPicPr>
            <a:picLocks noChangeAspect="1"/>
          </p:cNvPicPr>
          <p:nvPr/>
        </p:nvPicPr>
        <p:blipFill>
          <a:blip r:embed="rId4"/>
          <a:stretch>
            <a:fillRect/>
          </a:stretch>
        </p:blipFill>
        <p:spPr>
          <a:xfrm>
            <a:off x="55420" y="4613564"/>
            <a:ext cx="529936" cy="529936"/>
          </a:xfrm>
          <a:prstGeom prst="rect">
            <a:avLst/>
          </a:prstGeom>
        </p:spPr>
      </p:pic>
      <p:pic>
        <p:nvPicPr>
          <p:cNvPr id="9" name="Image 8">
            <a:extLst>
              <a:ext uri="{FF2B5EF4-FFF2-40B4-BE49-F238E27FC236}">
                <a16:creationId xmlns:a16="http://schemas.microsoft.com/office/drawing/2014/main" id="{A7B35EAE-FA6E-F8ED-662E-6D01D1119606}"/>
              </a:ext>
            </a:extLst>
          </p:cNvPr>
          <p:cNvPicPr>
            <a:picLocks noChangeAspect="1"/>
          </p:cNvPicPr>
          <p:nvPr/>
        </p:nvPicPr>
        <p:blipFill>
          <a:blip r:embed="rId5"/>
          <a:stretch>
            <a:fillRect/>
          </a:stretch>
        </p:blipFill>
        <p:spPr>
          <a:xfrm>
            <a:off x="2090572" y="4613563"/>
            <a:ext cx="529937" cy="529937"/>
          </a:xfrm>
          <a:prstGeom prst="rect">
            <a:avLst/>
          </a:prstGeom>
        </p:spPr>
      </p:pic>
    </p:spTree>
    <p:extLst>
      <p:ext uri="{BB962C8B-B14F-4D97-AF65-F5344CB8AC3E}">
        <p14:creationId xmlns:p14="http://schemas.microsoft.com/office/powerpoint/2010/main" val="30351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164194"/>
                </a:solidFill>
              </a:rPr>
              <a:t>URBACT III global debriefing for Belgium</a:t>
            </a:r>
            <a:endParaRPr lang="en-US" dirty="0">
              <a:solidFill>
                <a:srgbClr val="164194"/>
              </a:solidFill>
            </a:endParaRPr>
          </a:p>
        </p:txBody>
      </p:sp>
      <p:sp>
        <p:nvSpPr>
          <p:cNvPr id="4" name="Text Placeholder 3"/>
          <p:cNvSpPr>
            <a:spLocks noGrp="1"/>
          </p:cNvSpPr>
          <p:nvPr>
            <p:ph type="body" sz="quarter" idx="14"/>
          </p:nvPr>
        </p:nvSpPr>
        <p:spPr>
          <a:xfrm>
            <a:off x="358776" y="1131888"/>
            <a:ext cx="3434292" cy="3276600"/>
          </a:xfrm>
        </p:spPr>
        <p:txBody>
          <a:bodyPr/>
          <a:lstStyle/>
          <a:p>
            <a:pPr marL="7938" indent="0">
              <a:buNone/>
            </a:pPr>
            <a:r>
              <a:rPr lang="en-US" sz="2000" dirty="0"/>
              <a:t>2014-2020 programming period </a:t>
            </a:r>
          </a:p>
          <a:p>
            <a:pPr marL="342900" indent="-342900">
              <a:buFont typeface="Arial" panose="020B0604020202020204" pitchFamily="34" charset="0"/>
              <a:buChar char="•"/>
            </a:pPr>
            <a:r>
              <a:rPr lang="en-US" sz="2000" dirty="0"/>
              <a:t>21 project partners </a:t>
            </a:r>
          </a:p>
          <a:p>
            <a:pPr marL="342900" indent="-342900">
              <a:buFont typeface="Arial" panose="020B0604020202020204" pitchFamily="34" charset="0"/>
              <a:buChar char="•"/>
            </a:pPr>
            <a:r>
              <a:rPr lang="en-US" sz="2000" dirty="0"/>
              <a:t>4 lead partners </a:t>
            </a:r>
          </a:p>
          <a:p>
            <a:endParaRPr lang="en-US" dirty="0"/>
          </a:p>
        </p:txBody>
      </p:sp>
      <p:graphicFrame>
        <p:nvGraphicFramePr>
          <p:cNvPr id="9" name="Tableau 8">
            <a:extLst>
              <a:ext uri="{FF2B5EF4-FFF2-40B4-BE49-F238E27FC236}">
                <a16:creationId xmlns:a16="http://schemas.microsoft.com/office/drawing/2014/main" id="{C646705D-2A35-CDAC-D5FA-D42FC8CCE0DD}"/>
              </a:ext>
            </a:extLst>
          </p:cNvPr>
          <p:cNvGraphicFramePr>
            <a:graphicFrameLocks noGrp="1"/>
          </p:cNvGraphicFramePr>
          <p:nvPr>
            <p:extLst>
              <p:ext uri="{D42A27DB-BD31-4B8C-83A1-F6EECF244321}">
                <p14:modId xmlns:p14="http://schemas.microsoft.com/office/powerpoint/2010/main" val="1046247768"/>
              </p:ext>
            </p:extLst>
          </p:nvPr>
        </p:nvGraphicFramePr>
        <p:xfrm>
          <a:off x="3880339" y="940042"/>
          <a:ext cx="5121020" cy="3449726"/>
        </p:xfrm>
        <a:graphic>
          <a:graphicData uri="http://schemas.openxmlformats.org/drawingml/2006/table">
            <a:tbl>
              <a:tblPr firstRow="1" firstCol="1" bandRow="1">
                <a:tableStyleId>{616DA210-FB5B-4158-B5E0-FEB733F419BA}</a:tableStyleId>
              </a:tblPr>
              <a:tblGrid>
                <a:gridCol w="728775">
                  <a:extLst>
                    <a:ext uri="{9D8B030D-6E8A-4147-A177-3AD203B41FA5}">
                      <a16:colId xmlns:a16="http://schemas.microsoft.com/office/drawing/2014/main" val="752928248"/>
                    </a:ext>
                  </a:extLst>
                </a:gridCol>
                <a:gridCol w="1209337">
                  <a:extLst>
                    <a:ext uri="{9D8B030D-6E8A-4147-A177-3AD203B41FA5}">
                      <a16:colId xmlns:a16="http://schemas.microsoft.com/office/drawing/2014/main" val="1792660971"/>
                    </a:ext>
                  </a:extLst>
                </a:gridCol>
                <a:gridCol w="397590">
                  <a:extLst>
                    <a:ext uri="{9D8B030D-6E8A-4147-A177-3AD203B41FA5}">
                      <a16:colId xmlns:a16="http://schemas.microsoft.com/office/drawing/2014/main" val="1468203852"/>
                    </a:ext>
                  </a:extLst>
                </a:gridCol>
                <a:gridCol w="398137">
                  <a:extLst>
                    <a:ext uri="{9D8B030D-6E8A-4147-A177-3AD203B41FA5}">
                      <a16:colId xmlns:a16="http://schemas.microsoft.com/office/drawing/2014/main" val="4064861725"/>
                    </a:ext>
                  </a:extLst>
                </a:gridCol>
                <a:gridCol w="397590">
                  <a:extLst>
                    <a:ext uri="{9D8B030D-6E8A-4147-A177-3AD203B41FA5}">
                      <a16:colId xmlns:a16="http://schemas.microsoft.com/office/drawing/2014/main" val="3567461957"/>
                    </a:ext>
                  </a:extLst>
                </a:gridCol>
                <a:gridCol w="398137">
                  <a:extLst>
                    <a:ext uri="{9D8B030D-6E8A-4147-A177-3AD203B41FA5}">
                      <a16:colId xmlns:a16="http://schemas.microsoft.com/office/drawing/2014/main" val="3818769254"/>
                    </a:ext>
                  </a:extLst>
                </a:gridCol>
                <a:gridCol w="397590">
                  <a:extLst>
                    <a:ext uri="{9D8B030D-6E8A-4147-A177-3AD203B41FA5}">
                      <a16:colId xmlns:a16="http://schemas.microsoft.com/office/drawing/2014/main" val="2423280441"/>
                    </a:ext>
                  </a:extLst>
                </a:gridCol>
                <a:gridCol w="398137">
                  <a:extLst>
                    <a:ext uri="{9D8B030D-6E8A-4147-A177-3AD203B41FA5}">
                      <a16:colId xmlns:a16="http://schemas.microsoft.com/office/drawing/2014/main" val="3751319029"/>
                    </a:ext>
                  </a:extLst>
                </a:gridCol>
                <a:gridCol w="397590">
                  <a:extLst>
                    <a:ext uri="{9D8B030D-6E8A-4147-A177-3AD203B41FA5}">
                      <a16:colId xmlns:a16="http://schemas.microsoft.com/office/drawing/2014/main" val="62222876"/>
                    </a:ext>
                  </a:extLst>
                </a:gridCol>
                <a:gridCol w="398137">
                  <a:extLst>
                    <a:ext uri="{9D8B030D-6E8A-4147-A177-3AD203B41FA5}">
                      <a16:colId xmlns:a16="http://schemas.microsoft.com/office/drawing/2014/main" val="2022207994"/>
                    </a:ext>
                  </a:extLst>
                </a:gridCol>
              </a:tblGrid>
              <a:tr h="300177">
                <a:tc>
                  <a:txBody>
                    <a:bodyPr/>
                    <a:lstStyle/>
                    <a:p>
                      <a:pPr algn="just">
                        <a:lnSpc>
                          <a:spcPct val="107000"/>
                        </a:lnSpc>
                        <a:spcAft>
                          <a:spcPts val="0"/>
                        </a:spcAft>
                      </a:pPr>
                      <a:r>
                        <a:rPr lang="fr-FR" sz="1000" dirty="0">
                          <a:solidFill>
                            <a:schemeClr val="tx1"/>
                          </a:solidFill>
                          <a:effectLst/>
                        </a:rPr>
                        <a:t>City of </a:t>
                      </a:r>
                      <a:r>
                        <a:rPr lang="fr-FR" sz="1000" dirty="0" err="1">
                          <a:solidFill>
                            <a:schemeClr val="tx1"/>
                          </a:solidFill>
                          <a:effectLst/>
                        </a:rPr>
                        <a:t>partner</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Partner organisation</a:t>
                      </a:r>
                      <a:r>
                        <a:rPr lang="fr-FR" sz="1000" baseline="0" dirty="0">
                          <a:solidFill>
                            <a:schemeClr val="tx1"/>
                          </a:solidFill>
                          <a:effectLst/>
                        </a:rPr>
                        <a:t> </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a:solidFill>
                            <a:schemeClr val="tx1"/>
                          </a:solidFill>
                          <a:effectLst/>
                        </a:rPr>
                        <a:t>APN I</a:t>
                      </a:r>
                      <a:endParaRPr lang="fr-BE" sz="10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APN II</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a:solidFill>
                            <a:schemeClr val="tx1"/>
                          </a:solidFill>
                          <a:effectLst/>
                        </a:rPr>
                        <a:t>IN </a:t>
                      </a:r>
                      <a:endParaRPr lang="fr-BE" sz="10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SDG</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TN I</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TN II </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UTM</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tc>
                  <a:txBody>
                    <a:bodyPr/>
                    <a:lstStyle/>
                    <a:p>
                      <a:pPr algn="just">
                        <a:lnSpc>
                          <a:spcPct val="107000"/>
                        </a:lnSpc>
                        <a:spcAft>
                          <a:spcPts val="0"/>
                        </a:spcAft>
                      </a:pPr>
                      <a:r>
                        <a:rPr lang="fr-FR" sz="1000" dirty="0">
                          <a:solidFill>
                            <a:schemeClr val="tx1"/>
                          </a:solidFill>
                          <a:effectLst/>
                        </a:rPr>
                        <a:t>Total </a:t>
                      </a:r>
                      <a:endParaRPr lang="fr-BE" sz="1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rgbClr val="FF917F"/>
                    </a:solidFill>
                  </a:tcPr>
                </a:tc>
                <a:extLst>
                  <a:ext uri="{0D108BD9-81ED-4DB2-BD59-A6C34878D82A}">
                    <a16:rowId xmlns:a16="http://schemas.microsoft.com/office/drawing/2014/main" val="1974453770"/>
                  </a:ext>
                </a:extLst>
              </a:tr>
              <a:tr h="234733">
                <a:tc>
                  <a:txBody>
                    <a:bodyPr/>
                    <a:lstStyle/>
                    <a:p>
                      <a:pPr algn="just">
                        <a:lnSpc>
                          <a:spcPct val="107000"/>
                        </a:lnSpc>
                        <a:spcAft>
                          <a:spcPts val="0"/>
                        </a:spcAft>
                      </a:pPr>
                      <a:r>
                        <a:rPr lang="fr-FR" sz="1000" dirty="0">
                          <a:effectLst/>
                        </a:rPr>
                        <a:t>Antwerpen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Antwerp</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2</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3</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1772860342"/>
                  </a:ext>
                </a:extLst>
              </a:tr>
              <a:tr h="300177">
                <a:tc>
                  <a:txBody>
                    <a:bodyPr/>
                    <a:lstStyle/>
                    <a:p>
                      <a:pPr algn="just">
                        <a:lnSpc>
                          <a:spcPct val="107000"/>
                        </a:lnSpc>
                        <a:spcAft>
                          <a:spcPts val="0"/>
                        </a:spcAft>
                      </a:pPr>
                      <a:r>
                        <a:rPr lang="fr-FR" sz="1000" dirty="0">
                          <a:effectLst/>
                        </a:rPr>
                        <a:t>Bruxelles/Brussels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dirty="0">
                          <a:effectLst/>
                        </a:rPr>
                        <a:t>Brussels </a:t>
                      </a:r>
                      <a:r>
                        <a:rPr lang="fr-FR" sz="1000" dirty="0" err="1">
                          <a:effectLst/>
                        </a:rPr>
                        <a:t>mobility</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2117468434"/>
                  </a:ext>
                </a:extLst>
              </a:tr>
              <a:tr h="146682">
                <a:tc>
                  <a:txBody>
                    <a:bodyPr/>
                    <a:lstStyle/>
                    <a:p>
                      <a:pPr algn="just">
                        <a:lnSpc>
                          <a:spcPct val="107000"/>
                        </a:lnSpc>
                        <a:spcAft>
                          <a:spcPts val="0"/>
                        </a:spcAft>
                      </a:pPr>
                      <a:r>
                        <a:rPr lang="fr-FR" sz="1000">
                          <a:effectLst/>
                        </a:rPr>
                        <a:t>Bruxelles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dirty="0">
                          <a:effectLst/>
                        </a:rPr>
                        <a:t>Bruxelles</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4079637732"/>
                  </a:ext>
                </a:extLst>
              </a:tr>
              <a:tr h="146682">
                <a:tc>
                  <a:txBody>
                    <a:bodyPr/>
                    <a:lstStyle/>
                    <a:p>
                      <a:pPr algn="just">
                        <a:lnSpc>
                          <a:spcPct val="107000"/>
                        </a:lnSpc>
                        <a:spcAft>
                          <a:spcPts val="0"/>
                        </a:spcAft>
                      </a:pPr>
                      <a:r>
                        <a:rPr lang="fr-FR" sz="1000">
                          <a:effectLst/>
                        </a:rPr>
                        <a:t>Gent</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Gent</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2</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5</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4173835571"/>
                  </a:ext>
                </a:extLst>
              </a:tr>
              <a:tr h="300177">
                <a:tc>
                  <a:txBody>
                    <a:bodyPr/>
                    <a:lstStyle/>
                    <a:p>
                      <a:pPr algn="just">
                        <a:lnSpc>
                          <a:spcPct val="107000"/>
                        </a:lnSpc>
                        <a:spcAft>
                          <a:spcPts val="0"/>
                        </a:spcAft>
                      </a:pPr>
                      <a:r>
                        <a:rPr lang="fr-FR" sz="1000">
                          <a:effectLst/>
                        </a:rPr>
                        <a:t>Kortijk</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dirty="0">
                          <a:effectLst/>
                        </a:rPr>
                        <a:t>Intercommunale de </a:t>
                      </a:r>
                      <a:r>
                        <a:rPr lang="fr-FR" sz="1000" dirty="0" err="1">
                          <a:effectLst/>
                        </a:rPr>
                        <a:t>Leiedal</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1974143583"/>
                  </a:ext>
                </a:extLst>
              </a:tr>
              <a:tr h="146682">
                <a:tc>
                  <a:txBody>
                    <a:bodyPr/>
                    <a:lstStyle/>
                    <a:p>
                      <a:pPr algn="just">
                        <a:lnSpc>
                          <a:spcPct val="107000"/>
                        </a:lnSpc>
                        <a:spcAft>
                          <a:spcPts val="0"/>
                        </a:spcAft>
                      </a:pPr>
                      <a:r>
                        <a:rPr lang="fr-FR" sz="1000">
                          <a:effectLst/>
                        </a:rPr>
                        <a:t>Leuven</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Leuven</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3439450611"/>
                  </a:ext>
                </a:extLst>
              </a:tr>
              <a:tr h="146682">
                <a:tc>
                  <a:txBody>
                    <a:bodyPr/>
                    <a:lstStyle/>
                    <a:p>
                      <a:pPr algn="just">
                        <a:lnSpc>
                          <a:spcPct val="107000"/>
                        </a:lnSpc>
                        <a:spcAft>
                          <a:spcPts val="0"/>
                        </a:spcAft>
                      </a:pPr>
                      <a:r>
                        <a:rPr lang="fr-FR" sz="1000">
                          <a:effectLst/>
                        </a:rPr>
                        <a:t>Liège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Liège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2</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1061751299"/>
                  </a:ext>
                </a:extLst>
              </a:tr>
              <a:tr h="196298">
                <a:tc>
                  <a:txBody>
                    <a:bodyPr/>
                    <a:lstStyle/>
                    <a:p>
                      <a:pPr algn="just">
                        <a:lnSpc>
                          <a:spcPct val="107000"/>
                        </a:lnSpc>
                        <a:spcAft>
                          <a:spcPts val="0"/>
                        </a:spcAft>
                      </a:pPr>
                      <a:r>
                        <a:rPr lang="fr-FR" sz="1000">
                          <a:effectLst/>
                        </a:rPr>
                        <a:t>Mechelen</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Mechelen</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2</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2</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2397573421"/>
                  </a:ext>
                </a:extLst>
              </a:tr>
              <a:tr h="196298">
                <a:tc>
                  <a:txBody>
                    <a:bodyPr/>
                    <a:lstStyle/>
                    <a:p>
                      <a:pPr algn="just">
                        <a:lnSpc>
                          <a:spcPct val="107000"/>
                        </a:lnSpc>
                        <a:spcAft>
                          <a:spcPts val="0"/>
                        </a:spcAft>
                      </a:pPr>
                      <a:r>
                        <a:rPr lang="fr-FR" sz="1000">
                          <a:effectLst/>
                        </a:rPr>
                        <a:t>Mouscron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Mouscron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1269761800"/>
                  </a:ext>
                </a:extLst>
              </a:tr>
              <a:tr h="146682">
                <a:tc>
                  <a:txBody>
                    <a:bodyPr/>
                    <a:lstStyle/>
                    <a:p>
                      <a:pPr algn="just">
                        <a:lnSpc>
                          <a:spcPct val="107000"/>
                        </a:lnSpc>
                        <a:spcAft>
                          <a:spcPts val="0"/>
                        </a:spcAft>
                      </a:pPr>
                      <a:r>
                        <a:rPr lang="fr-FR" sz="1000">
                          <a:effectLst/>
                        </a:rPr>
                        <a:t>Ostende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Ostende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4145748773"/>
                  </a:ext>
                </a:extLst>
              </a:tr>
              <a:tr h="153496">
                <a:tc>
                  <a:txBody>
                    <a:bodyPr/>
                    <a:lstStyle/>
                    <a:p>
                      <a:pPr algn="just">
                        <a:lnSpc>
                          <a:spcPct val="107000"/>
                        </a:lnSpc>
                        <a:spcAft>
                          <a:spcPts val="0"/>
                        </a:spcAft>
                      </a:pPr>
                      <a:r>
                        <a:rPr lang="fr-FR" sz="1000">
                          <a:effectLst/>
                        </a:rPr>
                        <a:t>Roeselare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fr-FR" sz="1000">
                          <a:effectLst/>
                        </a:rPr>
                        <a:t>Roeselare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1</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1427704176"/>
                  </a:ext>
                </a:extLst>
              </a:tr>
              <a:tr h="300177">
                <a:tc>
                  <a:txBody>
                    <a:bodyPr/>
                    <a:lstStyle/>
                    <a:p>
                      <a:pPr algn="just">
                        <a:lnSpc>
                          <a:spcPct val="107000"/>
                        </a:lnSpc>
                        <a:spcAft>
                          <a:spcPts val="0"/>
                        </a:spcAft>
                      </a:pPr>
                      <a:r>
                        <a:rPr lang="fr-FR" sz="1000" dirty="0">
                          <a:effectLst/>
                        </a:rPr>
                        <a:t>Schaerbeek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Schaerbeek</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2264636363"/>
                  </a:ext>
                </a:extLst>
              </a:tr>
              <a:tr h="146682">
                <a:tc>
                  <a:txBody>
                    <a:bodyPr/>
                    <a:lstStyle/>
                    <a:p>
                      <a:pPr algn="just">
                        <a:lnSpc>
                          <a:spcPct val="107000"/>
                        </a:lnSpc>
                        <a:spcAft>
                          <a:spcPts val="0"/>
                        </a:spcAft>
                      </a:pPr>
                      <a:r>
                        <a:rPr lang="fr-FR" sz="1000">
                          <a:effectLst/>
                        </a:rPr>
                        <a:t>Seraing</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Eriges Seraing</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2</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3233797736"/>
                  </a:ext>
                </a:extLst>
              </a:tr>
              <a:tr h="300177">
                <a:tc>
                  <a:txBody>
                    <a:bodyPr/>
                    <a:lstStyle/>
                    <a:p>
                      <a:pPr algn="just">
                        <a:lnSpc>
                          <a:spcPct val="107000"/>
                        </a:lnSpc>
                        <a:spcAft>
                          <a:spcPts val="0"/>
                        </a:spcAft>
                      </a:pPr>
                      <a:r>
                        <a:rPr lang="fr-FR" sz="1000">
                          <a:effectLst/>
                        </a:rPr>
                        <a:t>Strée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dirty="0">
                          <a:effectLst/>
                        </a:rPr>
                        <a:t>GAL pays des </a:t>
                      </a:r>
                      <a:r>
                        <a:rPr lang="fr-FR" sz="1000" dirty="0" err="1">
                          <a:effectLst/>
                        </a:rPr>
                        <a:t>condruses</a:t>
                      </a: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1</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2</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1830536169"/>
                  </a:ext>
                </a:extLst>
              </a:tr>
              <a:tr h="146682">
                <a:tc>
                  <a:txBody>
                    <a:bodyPr/>
                    <a:lstStyle/>
                    <a:p>
                      <a:pPr algn="just">
                        <a:lnSpc>
                          <a:spcPct val="107000"/>
                        </a:lnSpc>
                        <a:spcAft>
                          <a:spcPts val="0"/>
                        </a:spcAft>
                      </a:pPr>
                      <a:r>
                        <a:rPr lang="fr-FR" sz="1000">
                          <a:effectLst/>
                        </a:rPr>
                        <a:t>Vilvoorde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nSpc>
                          <a:spcPct val="107000"/>
                        </a:lnSpc>
                        <a:spcAft>
                          <a:spcPts val="0"/>
                        </a:spcAft>
                      </a:pPr>
                      <a:r>
                        <a:rPr lang="fr-FR" sz="1000">
                          <a:effectLst/>
                        </a:rPr>
                        <a:t>Vilvoorde</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1</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a:effectLst/>
                        </a:rPr>
                        <a:t> </a:t>
                      </a:r>
                      <a:endParaRPr lang="fr-BE" sz="100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 </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tc>
                  <a:txBody>
                    <a:bodyPr/>
                    <a:lstStyle/>
                    <a:p>
                      <a:pPr algn="just">
                        <a:lnSpc>
                          <a:spcPct val="107000"/>
                        </a:lnSpc>
                        <a:spcAft>
                          <a:spcPts val="0"/>
                        </a:spcAft>
                      </a:pPr>
                      <a:r>
                        <a:rPr lang="fr-FR" sz="1000" dirty="0">
                          <a:effectLst/>
                        </a:rPr>
                        <a:t>1</a:t>
                      </a:r>
                      <a:endParaRPr lang="fr-BE" sz="1000" dirty="0">
                        <a:effectLst/>
                        <a:latin typeface="Calibri" panose="020F0502020204030204" pitchFamily="34" charset="0"/>
                        <a:ea typeface="Calibri" panose="020F0502020204030204" pitchFamily="34" charset="0"/>
                        <a:cs typeface="Calibri" panose="020F0502020204030204" pitchFamily="34" charset="0"/>
                      </a:endParaRPr>
                    </a:p>
                  </a:txBody>
                  <a:tcPr marL="58998" marR="58998" marT="0" marB="0">
                    <a:solidFill>
                      <a:schemeClr val="bg1"/>
                    </a:solidFill>
                  </a:tcPr>
                </a:tc>
                <a:extLst>
                  <a:ext uri="{0D108BD9-81ED-4DB2-BD59-A6C34878D82A}">
                    <a16:rowId xmlns:a16="http://schemas.microsoft.com/office/drawing/2014/main" val="2461002417"/>
                  </a:ext>
                </a:extLst>
              </a:tr>
            </a:tbl>
          </a:graphicData>
        </a:graphic>
      </p:graphicFrame>
    </p:spTree>
    <p:extLst>
      <p:ext uri="{BB962C8B-B14F-4D97-AF65-F5344CB8AC3E}">
        <p14:creationId xmlns:p14="http://schemas.microsoft.com/office/powerpoint/2010/main" val="3722776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8" y="827090"/>
            <a:ext cx="3143250" cy="1536570"/>
          </a:xfrm>
        </p:spPr>
        <p:txBody>
          <a:bodyPr/>
          <a:lstStyle/>
          <a:p>
            <a:r>
              <a:rPr lang="en-US" sz="3600" dirty="0"/>
              <a:t>2) Some feedbacks</a:t>
            </a:r>
            <a:br>
              <a:rPr lang="en-US" sz="3600" dirty="0"/>
            </a:br>
            <a:endParaRPr lang="en-US" dirty="0"/>
          </a:p>
        </p:txBody>
      </p:sp>
      <p:sp>
        <p:nvSpPr>
          <p:cNvPr id="6" name="Espace réservé du texte 5">
            <a:extLst>
              <a:ext uri="{FF2B5EF4-FFF2-40B4-BE49-F238E27FC236}">
                <a16:creationId xmlns:a16="http://schemas.microsoft.com/office/drawing/2014/main" id="{EBE04ECC-CDDB-2D35-D169-A11DCB7767CA}"/>
              </a:ext>
            </a:extLst>
          </p:cNvPr>
          <p:cNvSpPr>
            <a:spLocks noGrp="1"/>
          </p:cNvSpPr>
          <p:nvPr>
            <p:ph type="body" idx="1"/>
          </p:nvPr>
        </p:nvSpPr>
        <p:spPr/>
        <p:txBody>
          <a:bodyPr/>
          <a:lstStyle/>
          <a:p>
            <a:r>
              <a:rPr lang="fr-BE" dirty="0" err="1"/>
              <a:t>Experiences</a:t>
            </a:r>
            <a:r>
              <a:rPr lang="fr-BE" dirty="0"/>
              <a:t> </a:t>
            </a:r>
            <a:r>
              <a:rPr lang="fr-BE" dirty="0" err="1"/>
              <a:t>from</a:t>
            </a:r>
            <a:r>
              <a:rPr lang="fr-BE" dirty="0"/>
              <a:t> URBACT III</a:t>
            </a:r>
          </a:p>
        </p:txBody>
      </p:sp>
      <p:pic>
        <p:nvPicPr>
          <p:cNvPr id="7" name="Espace réservé pour une image  7">
            <a:extLst>
              <a:ext uri="{FF2B5EF4-FFF2-40B4-BE49-F238E27FC236}">
                <a16:creationId xmlns:a16="http://schemas.microsoft.com/office/drawing/2014/main" id="{60FF3B10-3397-B4D2-EEA4-F4F7321DD9AC}"/>
              </a:ext>
            </a:extLst>
          </p:cNvPr>
          <p:cNvPicPr>
            <a:picLocks noChangeAspect="1"/>
          </p:cNvPicPr>
          <p:nvPr/>
        </p:nvPicPr>
        <p:blipFill>
          <a:blip r:embed="rId2"/>
          <a:srcRect t="18286" b="18286"/>
          <a:stretch>
            <a:fillRect/>
          </a:stretch>
        </p:blipFill>
        <p:spPr>
          <a:xfrm>
            <a:off x="4899025" y="707009"/>
            <a:ext cx="3886200" cy="3701479"/>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pic>
      <p:sp>
        <p:nvSpPr>
          <p:cNvPr id="9" name="Espace réservé pour une image  8">
            <a:extLst>
              <a:ext uri="{FF2B5EF4-FFF2-40B4-BE49-F238E27FC236}">
                <a16:creationId xmlns:a16="http://schemas.microsoft.com/office/drawing/2014/main" id="{113BF439-FEC0-F953-682B-4305CF705ADF}"/>
              </a:ext>
            </a:extLst>
          </p:cNvPr>
          <p:cNvSpPr>
            <a:spLocks noGrp="1"/>
          </p:cNvSpPr>
          <p:nvPr>
            <p:ph type="pic" sz="quarter" idx="11"/>
          </p:nvPr>
        </p:nvSpPr>
        <p:spPr/>
      </p:sp>
      <p:pic>
        <p:nvPicPr>
          <p:cNvPr id="10" name="Espace réservé pour une image  7">
            <a:extLst>
              <a:ext uri="{FF2B5EF4-FFF2-40B4-BE49-F238E27FC236}">
                <a16:creationId xmlns:a16="http://schemas.microsoft.com/office/drawing/2014/main" id="{29C6F63B-2A3B-42DD-4E34-11E52D46BB69}"/>
              </a:ext>
            </a:extLst>
          </p:cNvPr>
          <p:cNvPicPr>
            <a:picLocks noChangeAspect="1"/>
          </p:cNvPicPr>
          <p:nvPr/>
        </p:nvPicPr>
        <p:blipFill rotWithShape="1">
          <a:blip r:embed="rId2"/>
          <a:srcRect t="18286" r="15151" b="18286"/>
          <a:stretch/>
        </p:blipFill>
        <p:spPr>
          <a:xfrm>
            <a:off x="4572000" y="0"/>
            <a:ext cx="4581984" cy="51435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pic>
    </p:spTree>
    <p:extLst>
      <p:ext uri="{BB962C8B-B14F-4D97-AF65-F5344CB8AC3E}">
        <p14:creationId xmlns:p14="http://schemas.microsoft.com/office/powerpoint/2010/main" val="277757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338" y="707010"/>
            <a:ext cx="3141675" cy="2781258"/>
          </a:xfrm>
        </p:spPr>
        <p:txBody>
          <a:bodyPr/>
          <a:lstStyle/>
          <a:p>
            <a:r>
              <a:rPr lang="en-US" sz="3600" dirty="0"/>
              <a:t>3) All you need to know about the new APN Call</a:t>
            </a:r>
            <a:endParaRPr lang="en-US" dirty="0"/>
          </a:p>
        </p:txBody>
      </p:sp>
      <p:pic>
        <p:nvPicPr>
          <p:cNvPr id="7" name="Espace réservé pour une image  7">
            <a:extLst>
              <a:ext uri="{FF2B5EF4-FFF2-40B4-BE49-F238E27FC236}">
                <a16:creationId xmlns:a16="http://schemas.microsoft.com/office/drawing/2014/main" id="{60FF3B10-3397-B4D2-EEA4-F4F7321DD9AC}"/>
              </a:ext>
            </a:extLst>
          </p:cNvPr>
          <p:cNvPicPr>
            <a:picLocks noChangeAspect="1"/>
          </p:cNvPicPr>
          <p:nvPr/>
        </p:nvPicPr>
        <p:blipFill>
          <a:blip r:embed="rId2"/>
          <a:srcRect t="18286" b="18286"/>
          <a:stretch>
            <a:fillRect/>
          </a:stretch>
        </p:blipFill>
        <p:spPr>
          <a:xfrm>
            <a:off x="4899025" y="707009"/>
            <a:ext cx="3886200" cy="3701479"/>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pic>
      <p:pic>
        <p:nvPicPr>
          <p:cNvPr id="12" name="Espace réservé pour une image  5">
            <a:extLst>
              <a:ext uri="{FF2B5EF4-FFF2-40B4-BE49-F238E27FC236}">
                <a16:creationId xmlns:a16="http://schemas.microsoft.com/office/drawing/2014/main" id="{94BFFE2F-012D-677E-ACA3-F642DFC70379}"/>
              </a:ext>
            </a:extLst>
          </p:cNvPr>
          <p:cNvPicPr>
            <a:picLocks noGrp="1" noChangeAspect="1"/>
          </p:cNvPicPr>
          <p:nvPr>
            <p:ph type="pic" sz="quarter" idx="11"/>
          </p:nvPr>
        </p:nvPicPr>
        <p:blipFill>
          <a:blip r:embed="rId3"/>
          <a:srcRect l="20346" r="20346"/>
          <a:stretch>
            <a:fillRect/>
          </a:stretch>
        </p:blipFill>
        <p:spPr>
          <a:xfrm>
            <a:off x="4572000" y="0"/>
            <a:ext cx="4581525" cy="5143500"/>
          </a:xfrm>
        </p:spPr>
      </p:pic>
    </p:spTree>
    <p:extLst>
      <p:ext uri="{BB962C8B-B14F-4D97-AF65-F5344CB8AC3E}">
        <p14:creationId xmlns:p14="http://schemas.microsoft.com/office/powerpoint/2010/main" val="215215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9BCC01-756A-4F22-84EF-399D2BD8D15D}"/>
              </a:ext>
            </a:extLst>
          </p:cNvPr>
          <p:cNvSpPr>
            <a:spLocks noGrp="1"/>
          </p:cNvSpPr>
          <p:nvPr>
            <p:ph type="title"/>
          </p:nvPr>
        </p:nvSpPr>
        <p:spPr/>
        <p:txBody>
          <a:bodyPr/>
          <a:lstStyle/>
          <a:p>
            <a:r>
              <a:rPr lang="fr-FR" dirty="0">
                <a:solidFill>
                  <a:srgbClr val="164194"/>
                </a:solidFill>
              </a:rPr>
              <a:t>Action Planning Networks</a:t>
            </a:r>
            <a:endParaRPr lang="fr-FR" dirty="0"/>
          </a:p>
        </p:txBody>
      </p:sp>
      <p:sp>
        <p:nvSpPr>
          <p:cNvPr id="3" name="Espace réservé du texte 2">
            <a:extLst>
              <a:ext uri="{FF2B5EF4-FFF2-40B4-BE49-F238E27FC236}">
                <a16:creationId xmlns:a16="http://schemas.microsoft.com/office/drawing/2014/main" id="{B069FF2E-EFD4-49B7-8347-D92C6142B6DA}"/>
              </a:ext>
            </a:extLst>
          </p:cNvPr>
          <p:cNvSpPr>
            <a:spLocks noGrp="1"/>
          </p:cNvSpPr>
          <p:nvPr>
            <p:ph type="body" sz="quarter" idx="13"/>
          </p:nvPr>
        </p:nvSpPr>
        <p:spPr>
          <a:xfrm>
            <a:off x="186706" y="1113527"/>
            <a:ext cx="3020529" cy="3276600"/>
          </a:xfrm>
        </p:spPr>
        <p:txBody>
          <a:bodyPr/>
          <a:lstStyle/>
          <a:p>
            <a:r>
              <a:rPr lang="fr-FR" dirty="0">
                <a:solidFill>
                  <a:srgbClr val="A3ADD8"/>
                </a:solidFill>
              </a:rPr>
              <a:t>A group of </a:t>
            </a:r>
            <a:r>
              <a:rPr lang="fr-FR" dirty="0" err="1">
                <a:solidFill>
                  <a:srgbClr val="A3ADD8"/>
                </a:solidFill>
              </a:rPr>
              <a:t>cities</a:t>
            </a:r>
            <a:r>
              <a:rPr lang="fr-FR" dirty="0">
                <a:solidFill>
                  <a:srgbClr val="A3ADD8"/>
                </a:solidFill>
              </a:rPr>
              <a:t> </a:t>
            </a:r>
            <a:r>
              <a:rPr lang="fr-FR" dirty="0" err="1">
                <a:solidFill>
                  <a:srgbClr val="A3ADD8"/>
                </a:solidFill>
              </a:rPr>
              <a:t>facing</a:t>
            </a:r>
            <a:r>
              <a:rPr lang="fr-FR" dirty="0">
                <a:solidFill>
                  <a:srgbClr val="A3ADD8"/>
                </a:solidFill>
              </a:rPr>
              <a:t> a </a:t>
            </a:r>
            <a:r>
              <a:rPr lang="fr-FR" dirty="0" err="1">
                <a:solidFill>
                  <a:srgbClr val="A3ADD8"/>
                </a:solidFill>
              </a:rPr>
              <a:t>common</a:t>
            </a:r>
            <a:r>
              <a:rPr lang="fr-FR" dirty="0">
                <a:solidFill>
                  <a:srgbClr val="A3ADD8"/>
                </a:solidFill>
              </a:rPr>
              <a:t> challenge </a:t>
            </a:r>
            <a:r>
              <a:rPr lang="fr-FR" dirty="0" err="1">
                <a:solidFill>
                  <a:srgbClr val="A3ADD8"/>
                </a:solidFill>
              </a:rPr>
              <a:t>coming</a:t>
            </a:r>
            <a:r>
              <a:rPr lang="fr-FR" dirty="0">
                <a:solidFill>
                  <a:srgbClr val="A3ADD8"/>
                </a:solidFill>
              </a:rPr>
              <a:t> </a:t>
            </a:r>
            <a:r>
              <a:rPr lang="fr-FR" dirty="0" err="1">
                <a:solidFill>
                  <a:srgbClr val="A3ADD8"/>
                </a:solidFill>
              </a:rPr>
              <a:t>together</a:t>
            </a:r>
            <a:r>
              <a:rPr lang="fr-FR" dirty="0">
                <a:solidFill>
                  <a:srgbClr val="A3ADD8"/>
                </a:solidFill>
              </a:rPr>
              <a:t> </a:t>
            </a:r>
          </a:p>
          <a:p>
            <a:r>
              <a:rPr lang="fr-FR" dirty="0"/>
              <a:t>to </a:t>
            </a:r>
            <a:r>
              <a:rPr lang="fr-FR" dirty="0" err="1"/>
              <a:t>develop</a:t>
            </a:r>
            <a:r>
              <a:rPr lang="fr-FR" dirty="0"/>
              <a:t> Integrated Action Plans for </a:t>
            </a:r>
            <a:r>
              <a:rPr lang="fr-FR" dirty="0" err="1"/>
              <a:t>their</a:t>
            </a:r>
            <a:r>
              <a:rPr lang="fr-FR" dirty="0"/>
              <a:t> </a:t>
            </a:r>
            <a:r>
              <a:rPr lang="fr-FR" dirty="0" err="1"/>
              <a:t>cities</a:t>
            </a:r>
            <a:endParaRPr lang="fr-FR" dirty="0"/>
          </a:p>
          <a:p>
            <a:endParaRPr lang="fr-FR" dirty="0"/>
          </a:p>
        </p:txBody>
      </p:sp>
      <p:pic>
        <p:nvPicPr>
          <p:cNvPr id="6" name="Image 5">
            <a:extLst>
              <a:ext uri="{FF2B5EF4-FFF2-40B4-BE49-F238E27FC236}">
                <a16:creationId xmlns:a16="http://schemas.microsoft.com/office/drawing/2014/main" id="{779993A8-43CB-449D-B79E-125E74B21FE5}"/>
              </a:ext>
            </a:extLst>
          </p:cNvPr>
          <p:cNvPicPr>
            <a:picLocks noChangeAspect="1"/>
          </p:cNvPicPr>
          <p:nvPr/>
        </p:nvPicPr>
        <p:blipFill>
          <a:blip r:embed="rId2"/>
          <a:stretch>
            <a:fillRect/>
          </a:stretch>
        </p:blipFill>
        <p:spPr>
          <a:xfrm>
            <a:off x="3207235" y="753373"/>
            <a:ext cx="5572125" cy="3714750"/>
          </a:xfrm>
          <a:prstGeom prst="rect">
            <a:avLst/>
          </a:prstGeom>
        </p:spPr>
      </p:pic>
    </p:spTree>
    <p:extLst>
      <p:ext uri="{BB962C8B-B14F-4D97-AF65-F5344CB8AC3E}">
        <p14:creationId xmlns:p14="http://schemas.microsoft.com/office/powerpoint/2010/main" val="1158758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8B3DE0-606B-4C68-B5AB-E654808037A2}"/>
              </a:ext>
            </a:extLst>
          </p:cNvPr>
          <p:cNvPicPr>
            <a:picLocks noChangeAspect="1"/>
          </p:cNvPicPr>
          <p:nvPr/>
        </p:nvPicPr>
        <p:blipFill rotWithShape="1">
          <a:blip r:embed="rId3"/>
          <a:srcRect l="22229" t="15347" r="6763" b="24029"/>
          <a:stretch/>
        </p:blipFill>
        <p:spPr>
          <a:xfrm>
            <a:off x="1257310" y="379365"/>
            <a:ext cx="6492899" cy="3118170"/>
          </a:xfrm>
          <a:prstGeom prst="rect">
            <a:avLst/>
          </a:prstGeom>
        </p:spPr>
      </p:pic>
      <p:sp>
        <p:nvSpPr>
          <p:cNvPr id="4" name="Titre 3">
            <a:extLst>
              <a:ext uri="{FF2B5EF4-FFF2-40B4-BE49-F238E27FC236}">
                <a16:creationId xmlns:a16="http://schemas.microsoft.com/office/drawing/2014/main" id="{63B3BC70-D618-4866-B185-9E52B0BF3BC5}"/>
              </a:ext>
            </a:extLst>
          </p:cNvPr>
          <p:cNvSpPr>
            <a:spLocks noGrp="1"/>
          </p:cNvSpPr>
          <p:nvPr>
            <p:ph type="title"/>
          </p:nvPr>
        </p:nvSpPr>
        <p:spPr/>
        <p:txBody>
          <a:bodyPr/>
          <a:lstStyle/>
          <a:p>
            <a:endParaRPr lang="en-GB"/>
          </a:p>
        </p:txBody>
      </p:sp>
      <p:sp>
        <p:nvSpPr>
          <p:cNvPr id="5" name="Text Placeholder 3">
            <a:extLst>
              <a:ext uri="{FF2B5EF4-FFF2-40B4-BE49-F238E27FC236}">
                <a16:creationId xmlns:a16="http://schemas.microsoft.com/office/drawing/2014/main" id="{6C44E30F-F7B4-4F34-A1BD-3F4749AF379C}"/>
              </a:ext>
            </a:extLst>
          </p:cNvPr>
          <p:cNvSpPr txBox="1">
            <a:spLocks/>
          </p:cNvSpPr>
          <p:nvPr/>
        </p:nvSpPr>
        <p:spPr>
          <a:xfrm>
            <a:off x="532263" y="3720491"/>
            <a:ext cx="8079474" cy="789241"/>
          </a:xfrm>
          <a:prstGeom prst="rect">
            <a:avLst/>
          </a:prstGeom>
        </p:spPr>
        <p:txBody>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pPr>
            <a:r>
              <a:rPr lang="en-US" sz="1400" dirty="0">
                <a:solidFill>
                  <a:schemeClr val="tx1">
                    <a:lumMod val="50000"/>
                    <a:lumOff val="50000"/>
                  </a:schemeClr>
                </a:solidFill>
                <a:ea typeface="+mj-ea"/>
                <a:cs typeface="+mj-cs"/>
              </a:rPr>
              <a:t>OPEN TO ALL THEMES/ POLICY CHALLENGES</a:t>
            </a:r>
            <a:endParaRPr lang="fr-FR" sz="1400" dirty="0">
              <a:ea typeface="+mj-ea"/>
              <a:cs typeface="+mj-cs"/>
            </a:endParaRPr>
          </a:p>
        </p:txBody>
      </p:sp>
    </p:spTree>
    <p:extLst>
      <p:ext uri="{BB962C8B-B14F-4D97-AF65-F5344CB8AC3E}">
        <p14:creationId xmlns:p14="http://schemas.microsoft.com/office/powerpoint/2010/main" val="207215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A4C42-D890-4787-A1AD-08BC76E8215A}"/>
              </a:ext>
            </a:extLst>
          </p:cNvPr>
          <p:cNvSpPr>
            <a:spLocks noGrp="1"/>
          </p:cNvSpPr>
          <p:nvPr>
            <p:ph type="title"/>
          </p:nvPr>
        </p:nvSpPr>
        <p:spPr/>
        <p:txBody>
          <a:bodyPr/>
          <a:lstStyle/>
          <a:p>
            <a:r>
              <a:rPr lang="fr-FR" sz="2800" dirty="0">
                <a:solidFill>
                  <a:srgbClr val="164194"/>
                </a:solidFill>
              </a:rPr>
              <a:t>Open to all </a:t>
            </a:r>
            <a:r>
              <a:rPr lang="en-GB" sz="2800" dirty="0">
                <a:solidFill>
                  <a:srgbClr val="164194"/>
                </a:solidFill>
              </a:rPr>
              <a:t>policy</a:t>
            </a:r>
            <a:r>
              <a:rPr lang="fr-FR" sz="2800" dirty="0">
                <a:solidFill>
                  <a:srgbClr val="164194"/>
                </a:solidFill>
              </a:rPr>
              <a:t> challenges</a:t>
            </a:r>
          </a:p>
        </p:txBody>
      </p:sp>
      <p:sp>
        <p:nvSpPr>
          <p:cNvPr id="10" name="Rectangle 9">
            <a:extLst>
              <a:ext uri="{FF2B5EF4-FFF2-40B4-BE49-F238E27FC236}">
                <a16:creationId xmlns:a16="http://schemas.microsoft.com/office/drawing/2014/main" id="{D90A790E-CD0D-4F58-A72D-0108288E20B2}"/>
              </a:ext>
            </a:extLst>
          </p:cNvPr>
          <p:cNvSpPr/>
          <p:nvPr/>
        </p:nvSpPr>
        <p:spPr>
          <a:xfrm>
            <a:off x="765313" y="4090984"/>
            <a:ext cx="1808922" cy="38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entury Gothic" panose="020B0502020202020204" pitchFamily="34" charset="0"/>
              </a:rPr>
              <a:t>GREEN TRANSITION</a:t>
            </a:r>
          </a:p>
        </p:txBody>
      </p:sp>
      <p:sp>
        <p:nvSpPr>
          <p:cNvPr id="11" name="Rectangle 10">
            <a:extLst>
              <a:ext uri="{FF2B5EF4-FFF2-40B4-BE49-F238E27FC236}">
                <a16:creationId xmlns:a16="http://schemas.microsoft.com/office/drawing/2014/main" id="{10D21EAB-77D0-4B09-9001-B7A7E238C9D8}"/>
              </a:ext>
            </a:extLst>
          </p:cNvPr>
          <p:cNvSpPr/>
          <p:nvPr/>
        </p:nvSpPr>
        <p:spPr>
          <a:xfrm>
            <a:off x="3398149" y="4083619"/>
            <a:ext cx="1808922" cy="38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enthury Gothic"/>
              </a:rPr>
              <a:t>GENDER</a:t>
            </a:r>
          </a:p>
        </p:txBody>
      </p:sp>
      <p:sp>
        <p:nvSpPr>
          <p:cNvPr id="13" name="Rectangle 12">
            <a:extLst>
              <a:ext uri="{FF2B5EF4-FFF2-40B4-BE49-F238E27FC236}">
                <a16:creationId xmlns:a16="http://schemas.microsoft.com/office/drawing/2014/main" id="{874122CB-8BA0-44B6-A442-B19C51FCD71F}"/>
              </a:ext>
            </a:extLst>
          </p:cNvPr>
          <p:cNvSpPr/>
          <p:nvPr/>
        </p:nvSpPr>
        <p:spPr>
          <a:xfrm>
            <a:off x="5769414" y="4090984"/>
            <a:ext cx="2414136" cy="38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enthury Gothic"/>
              </a:rPr>
              <a:t>DIGITAL TRANSFORMATION</a:t>
            </a:r>
          </a:p>
        </p:txBody>
      </p:sp>
      <p:pic>
        <p:nvPicPr>
          <p:cNvPr id="12" name="Image 11">
            <a:extLst>
              <a:ext uri="{FF2B5EF4-FFF2-40B4-BE49-F238E27FC236}">
                <a16:creationId xmlns:a16="http://schemas.microsoft.com/office/drawing/2014/main" id="{17C1A9B0-3EAE-45EF-A416-F37D72B8E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237" y="3336246"/>
            <a:ext cx="635073" cy="635072"/>
          </a:xfrm>
          <a:prstGeom prst="rect">
            <a:avLst/>
          </a:prstGeom>
        </p:spPr>
      </p:pic>
      <p:pic>
        <p:nvPicPr>
          <p:cNvPr id="14" name="Image 13">
            <a:extLst>
              <a:ext uri="{FF2B5EF4-FFF2-40B4-BE49-F238E27FC236}">
                <a16:creationId xmlns:a16="http://schemas.microsoft.com/office/drawing/2014/main" id="{FB9E1C3B-F55A-41A0-B246-BA90A777D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801" y="3336246"/>
            <a:ext cx="635073" cy="635072"/>
          </a:xfrm>
          <a:prstGeom prst="rect">
            <a:avLst/>
          </a:prstGeom>
        </p:spPr>
      </p:pic>
      <p:pic>
        <p:nvPicPr>
          <p:cNvPr id="15" name="Image 14">
            <a:extLst>
              <a:ext uri="{FF2B5EF4-FFF2-40B4-BE49-F238E27FC236}">
                <a16:creationId xmlns:a16="http://schemas.microsoft.com/office/drawing/2014/main" id="{7A5FA115-A962-46B8-B197-AB0B514B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003" y="3336246"/>
            <a:ext cx="635073" cy="635072"/>
          </a:xfrm>
          <a:prstGeom prst="rect">
            <a:avLst/>
          </a:prstGeom>
        </p:spPr>
      </p:pic>
      <p:sp>
        <p:nvSpPr>
          <p:cNvPr id="16" name="Text Placeholder 3">
            <a:extLst>
              <a:ext uri="{FF2B5EF4-FFF2-40B4-BE49-F238E27FC236}">
                <a16:creationId xmlns:a16="http://schemas.microsoft.com/office/drawing/2014/main" id="{72933ECC-0EC2-41BC-AB8B-954E8A0F0F67}"/>
              </a:ext>
            </a:extLst>
          </p:cNvPr>
          <p:cNvSpPr txBox="1">
            <a:spLocks/>
          </p:cNvSpPr>
          <p:nvPr/>
        </p:nvSpPr>
        <p:spPr>
          <a:xfrm>
            <a:off x="982639" y="1015168"/>
            <a:ext cx="7922525" cy="2223766"/>
          </a:xfrm>
          <a:prstGeom prst="rect">
            <a:avLst/>
          </a:prstGeom>
        </p:spPr>
        <p:txBody>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sz="1800" dirty="0">
                <a:ea typeface="+mj-ea"/>
                <a:cs typeface="+mj-cs"/>
              </a:rPr>
              <a:t>In line with EU Cohesion policy objectives</a:t>
            </a:r>
          </a:p>
          <a:p>
            <a:pPr marL="285750" indent="-285750">
              <a:spcAft>
                <a:spcPts val="1200"/>
              </a:spcAft>
              <a:buFont typeface="Arial" panose="020B0604020202020204" pitchFamily="34" charset="0"/>
              <a:buChar char="•"/>
            </a:pPr>
            <a:r>
              <a:rPr lang="en-US" sz="1800" dirty="0">
                <a:ea typeface="+mj-ea"/>
                <a:cs typeface="+mj-cs"/>
              </a:rPr>
              <a:t>The identification of the policy challenge to be addressed in the network is an initial key step when preparing an application</a:t>
            </a:r>
          </a:p>
          <a:p>
            <a:pPr marL="285750" indent="-285750">
              <a:spcAft>
                <a:spcPts val="1200"/>
              </a:spcAft>
              <a:buFont typeface="Arial" panose="020B0604020202020204" pitchFamily="34" charset="0"/>
              <a:buChar char="•"/>
            </a:pPr>
            <a:endParaRPr lang="en-US" sz="1800" dirty="0">
              <a:solidFill>
                <a:srgbClr val="C60075"/>
              </a:solidFill>
              <a:ea typeface="+mj-ea"/>
              <a:cs typeface="+mj-cs"/>
            </a:endParaRPr>
          </a:p>
          <a:p>
            <a:pPr>
              <a:spcAft>
                <a:spcPts val="1200"/>
              </a:spcAft>
            </a:pPr>
            <a:r>
              <a:rPr lang="en-US" sz="1800" b="0" dirty="0">
                <a:solidFill>
                  <a:srgbClr val="C60075"/>
                </a:solidFill>
                <a:ea typeface="+mj-ea"/>
                <a:cs typeface="+mj-cs"/>
              </a:rPr>
              <a:t>+ Cross – cutting aspects to be considered in the proposals:</a:t>
            </a:r>
          </a:p>
          <a:p>
            <a:pPr marL="285750" indent="-285750">
              <a:spcAft>
                <a:spcPts val="1200"/>
              </a:spcAft>
              <a:buFont typeface="Arial" panose="020B0604020202020204" pitchFamily="34" charset="0"/>
              <a:buChar char="•"/>
            </a:pPr>
            <a:endParaRPr lang="en-US" sz="1800" dirty="0">
              <a:ea typeface="+mj-ea"/>
              <a:cs typeface="+mj-cs"/>
            </a:endParaRPr>
          </a:p>
          <a:p>
            <a:pPr>
              <a:spcAft>
                <a:spcPts val="1200"/>
              </a:spcAft>
            </a:pPr>
            <a:endParaRPr lang="en-US" sz="1800" dirty="0">
              <a:ea typeface="+mj-ea"/>
              <a:cs typeface="+mj-cs"/>
            </a:endParaRPr>
          </a:p>
          <a:p>
            <a:pPr>
              <a:spcAft>
                <a:spcPts val="1200"/>
              </a:spcAft>
            </a:pPr>
            <a:endParaRPr lang="fr-FR" sz="1800" dirty="0">
              <a:ea typeface="+mj-ea"/>
              <a:cs typeface="+mj-cs"/>
            </a:endParaRPr>
          </a:p>
        </p:txBody>
      </p:sp>
      <p:sp>
        <p:nvSpPr>
          <p:cNvPr id="17" name="Rectangle 16">
            <a:extLst>
              <a:ext uri="{FF2B5EF4-FFF2-40B4-BE49-F238E27FC236}">
                <a16:creationId xmlns:a16="http://schemas.microsoft.com/office/drawing/2014/main" id="{FB253A4E-78A6-43D1-AAB0-E18E7244DD72}"/>
              </a:ext>
            </a:extLst>
          </p:cNvPr>
          <p:cNvSpPr/>
          <p:nvPr/>
        </p:nvSpPr>
        <p:spPr>
          <a:xfrm>
            <a:off x="3606323" y="4068630"/>
            <a:ext cx="1808922" cy="38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entury Gothic" panose="020B0502020202020204" pitchFamily="34" charset="0"/>
              </a:rPr>
              <a:t>GENDER</a:t>
            </a:r>
          </a:p>
        </p:txBody>
      </p:sp>
      <p:sp>
        <p:nvSpPr>
          <p:cNvPr id="18" name="Rectangle 17">
            <a:extLst>
              <a:ext uri="{FF2B5EF4-FFF2-40B4-BE49-F238E27FC236}">
                <a16:creationId xmlns:a16="http://schemas.microsoft.com/office/drawing/2014/main" id="{14D4F874-D069-4A23-BBB4-492996B2C5C1}"/>
              </a:ext>
            </a:extLst>
          </p:cNvPr>
          <p:cNvSpPr/>
          <p:nvPr/>
        </p:nvSpPr>
        <p:spPr>
          <a:xfrm>
            <a:off x="5984412" y="4091142"/>
            <a:ext cx="2632836" cy="38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latin typeface="Century Gothic" panose="020B0502020202020204" pitchFamily="34" charset="0"/>
              </a:rPr>
              <a:t>DIGITAL TRANSFORMATION</a:t>
            </a:r>
          </a:p>
        </p:txBody>
      </p:sp>
    </p:spTree>
    <p:extLst>
      <p:ext uri="{BB962C8B-B14F-4D97-AF65-F5344CB8AC3E}">
        <p14:creationId xmlns:p14="http://schemas.microsoft.com/office/powerpoint/2010/main" val="227477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DE071C-30B6-47A6-AF30-0A460248EFD0}"/>
              </a:ext>
            </a:extLst>
          </p:cNvPr>
          <p:cNvPicPr>
            <a:picLocks noChangeAspect="1"/>
          </p:cNvPicPr>
          <p:nvPr/>
        </p:nvPicPr>
        <p:blipFill rotWithShape="1">
          <a:blip r:embed="rId3"/>
          <a:srcRect l="32302" t="12278" r="17158" b="10481"/>
          <a:stretch/>
        </p:blipFill>
        <p:spPr>
          <a:xfrm>
            <a:off x="1995196" y="322880"/>
            <a:ext cx="4752437" cy="4085608"/>
          </a:xfrm>
          <a:prstGeom prst="rect">
            <a:avLst/>
          </a:prstGeom>
        </p:spPr>
      </p:pic>
      <p:sp>
        <p:nvSpPr>
          <p:cNvPr id="6" name="Titre 5">
            <a:extLst>
              <a:ext uri="{FF2B5EF4-FFF2-40B4-BE49-F238E27FC236}">
                <a16:creationId xmlns:a16="http://schemas.microsoft.com/office/drawing/2014/main" id="{CB4F8974-9E43-499D-89AE-630B5E0FF681}"/>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205114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20">
            <a:extLst>
              <a:ext uri="{FF2B5EF4-FFF2-40B4-BE49-F238E27FC236}">
                <a16:creationId xmlns:a16="http://schemas.microsoft.com/office/drawing/2014/main" id="{DB6EACE4-2B12-45E7-9C49-D63415FA9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748"/>
          <a:stretch>
            <a:fillRect/>
          </a:stretch>
        </p:blipFill>
        <p:spPr bwMode="auto">
          <a:xfrm>
            <a:off x="875206" y="1008406"/>
            <a:ext cx="7204166" cy="294665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2">
            <a:extLst>
              <a:ext uri="{FF2B5EF4-FFF2-40B4-BE49-F238E27FC236}">
                <a16:creationId xmlns:a16="http://schemas.microsoft.com/office/drawing/2014/main" id="{D58898B8-B262-424A-B27E-A76E4DF0287D}"/>
              </a:ext>
            </a:extLst>
          </p:cNvPr>
          <p:cNvSpPr>
            <a:spLocks noGrp="1" noChangeArrowheads="1"/>
          </p:cNvSpPr>
          <p:nvPr/>
        </p:nvSpPr>
        <p:spPr bwMode="auto">
          <a:xfrm>
            <a:off x="1417314" y="1452430"/>
            <a:ext cx="6100355" cy="210720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7200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fr-FR" sz="2000" b="1" i="0" u="none" strike="noStrike" cap="none" normalizeH="0" baseline="0" dirty="0">
                <a:ln>
                  <a:noFill/>
                </a:ln>
                <a:solidFill>
                  <a:srgbClr val="FF917F"/>
                </a:solidFill>
                <a:effectLst/>
                <a:latin typeface="Century Gothic" panose="020B0502020202020204" pitchFamily="34" charset="0"/>
                <a:ea typeface="+mn-ea" charset="0"/>
                <a:cs typeface="+mn-cs" charset="0"/>
              </a:rPr>
              <a:t>Integrated Action Plan (IAP)</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fr-FR" sz="2000" b="0" i="0" u="none" strike="noStrike" cap="none" normalizeH="0" baseline="0" dirty="0">
              <a:ln>
                <a:noFill/>
              </a:ln>
              <a:solidFill>
                <a:schemeClr val="tx1"/>
              </a:solidFill>
              <a:effectLst/>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fr-FR" sz="1600" b="0" i="0" u="none" strike="noStrike" cap="none" normalizeH="0" baseline="0" dirty="0">
                <a:ln>
                  <a:noFill/>
                </a:ln>
                <a:solidFill>
                  <a:schemeClr val="tx1"/>
                </a:solidFill>
                <a:effectLst/>
                <a:latin typeface="Century Gothic" panose="020B0502020202020204" pitchFamily="34" charset="0"/>
                <a:ea typeface="+mn-ea" charset="0"/>
                <a:cs typeface="+mn-cs" charset="0"/>
              </a:rPr>
              <a:t>An IAP offers cities a </a:t>
            </a:r>
            <a:r>
              <a:rPr kumimoji="0" lang="en-US" altLang="fr-FR" sz="1600" b="1" i="0" u="none" strike="noStrike" cap="none" normalizeH="0" baseline="0" dirty="0">
                <a:ln>
                  <a:noFill/>
                </a:ln>
                <a:solidFill>
                  <a:schemeClr val="tx1"/>
                </a:solidFill>
                <a:effectLst/>
                <a:latin typeface="Century Gothic" panose="020B0502020202020204" pitchFamily="34" charset="0"/>
                <a:ea typeface="+mn-ea" charset="0"/>
                <a:cs typeface="+mn-cs" charset="0"/>
              </a:rPr>
              <a:t>concrete response </a:t>
            </a:r>
            <a:r>
              <a:rPr kumimoji="0" lang="en-US" altLang="fr-FR" sz="1600" b="0" i="0" u="none" strike="noStrike" cap="none" normalizeH="0" baseline="0" dirty="0">
                <a:ln>
                  <a:noFill/>
                </a:ln>
                <a:solidFill>
                  <a:schemeClr val="tx1"/>
                </a:solidFill>
                <a:effectLst/>
                <a:latin typeface="Century Gothic" panose="020B0502020202020204" pitchFamily="34" charset="0"/>
                <a:ea typeface="+mn-ea" charset="0"/>
                <a:cs typeface="+mn-cs" charset="0"/>
              </a:rPr>
              <a:t>to their policy challenge. The IAP follows an </a:t>
            </a:r>
            <a:r>
              <a:rPr kumimoji="0" lang="en-US" altLang="fr-FR" sz="1600" b="1" i="0" u="none" strike="noStrike" cap="none" normalizeH="0" baseline="0" dirty="0">
                <a:ln>
                  <a:noFill/>
                </a:ln>
                <a:solidFill>
                  <a:schemeClr val="tx1"/>
                </a:solidFill>
                <a:effectLst/>
                <a:latin typeface="Century Gothic" panose="020B0502020202020204" pitchFamily="34" charset="0"/>
                <a:ea typeface="+mn-ea" charset="0"/>
                <a:cs typeface="+mn-cs" charset="0"/>
              </a:rPr>
              <a:t>intervention logic </a:t>
            </a:r>
            <a:r>
              <a:rPr kumimoji="0" lang="en-US" altLang="fr-FR" sz="1600" b="0" i="0" u="none" strike="noStrike" cap="none" normalizeH="0" baseline="0" dirty="0">
                <a:ln>
                  <a:noFill/>
                </a:ln>
                <a:solidFill>
                  <a:schemeClr val="tx1"/>
                </a:solidFill>
                <a:effectLst/>
                <a:latin typeface="Century Gothic" panose="020B0502020202020204" pitchFamily="34" charset="0"/>
                <a:ea typeface="+mn-ea" charset="0"/>
                <a:cs typeface="+mn-cs" charset="0"/>
              </a:rPr>
              <a:t>which aims to </a:t>
            </a:r>
            <a:r>
              <a:rPr kumimoji="0" lang="en-US" altLang="fr-FR" sz="1600" b="1" i="0" u="none" strike="noStrike" cap="none" normalizeH="0" baseline="0" dirty="0">
                <a:ln>
                  <a:noFill/>
                </a:ln>
                <a:solidFill>
                  <a:schemeClr val="tx1"/>
                </a:solidFill>
                <a:effectLst/>
                <a:latin typeface="Century Gothic" panose="020B0502020202020204" pitchFamily="34" charset="0"/>
                <a:ea typeface="+mn-ea" charset="0"/>
                <a:cs typeface="+mn-cs" charset="0"/>
              </a:rPr>
              <a:t>design </a:t>
            </a:r>
            <a:r>
              <a:rPr kumimoji="0" lang="en-US" altLang="fr-FR" sz="1600" i="0" u="none" strike="noStrike" cap="none" normalizeH="0" baseline="0" dirty="0">
                <a:ln>
                  <a:noFill/>
                </a:ln>
                <a:solidFill>
                  <a:schemeClr val="tx1"/>
                </a:solidFill>
                <a:effectLst/>
                <a:latin typeface="Century Gothic" panose="020B0502020202020204" pitchFamily="34" charset="0"/>
                <a:ea typeface="+mn-ea" charset="0"/>
                <a:cs typeface="+mn-cs" charset="0"/>
              </a:rPr>
              <a:t>and implement </a:t>
            </a:r>
            <a:r>
              <a:rPr kumimoji="0" lang="en-US" altLang="fr-FR" sz="1600" b="1" i="0" u="none" strike="noStrike" cap="none" normalizeH="0" baseline="0" dirty="0">
                <a:ln>
                  <a:noFill/>
                </a:ln>
                <a:solidFill>
                  <a:schemeClr val="tx1"/>
                </a:solidFill>
                <a:effectLst/>
                <a:latin typeface="Century Gothic" panose="020B0502020202020204" pitchFamily="34" charset="0"/>
                <a:ea typeface="+mn-ea" charset="0"/>
                <a:cs typeface="+mn-cs" charset="0"/>
              </a:rPr>
              <a:t>actions based on testing</a:t>
            </a:r>
            <a:r>
              <a:rPr kumimoji="0" lang="en-US" altLang="fr-FR" sz="1600" b="0" i="0" u="none" strike="noStrike" cap="none" normalizeH="0" baseline="0" dirty="0">
                <a:ln>
                  <a:noFill/>
                </a:ln>
                <a:solidFill>
                  <a:schemeClr val="tx1"/>
                </a:solidFill>
                <a:effectLst/>
                <a:latin typeface="Century Gothic" panose="020B0502020202020204" pitchFamily="34" charset="0"/>
                <a:ea typeface="+mn-ea" charset="0"/>
                <a:cs typeface="+mn-cs" charset="0"/>
              </a:rPr>
              <a:t>. The IAP will link the cities actions to the broader </a:t>
            </a:r>
            <a:r>
              <a:rPr kumimoji="0" lang="en-US" altLang="fr-FR" sz="1600" b="1" i="0" u="none" strike="noStrike" cap="none" normalizeH="0" baseline="0" dirty="0">
                <a:ln>
                  <a:noFill/>
                </a:ln>
                <a:solidFill>
                  <a:schemeClr val="tx1"/>
                </a:solidFill>
                <a:effectLst/>
                <a:latin typeface="Century Gothic" panose="020B0502020202020204" pitchFamily="34" charset="0"/>
                <a:ea typeface="+mn-ea" charset="0"/>
                <a:cs typeface="+mn-cs" charset="0"/>
              </a:rPr>
              <a:t>Cohesion Policy funds </a:t>
            </a:r>
            <a:r>
              <a:rPr kumimoji="0" lang="en-US" altLang="fr-FR" sz="1600" b="0" i="0" u="none" strike="noStrike" cap="none" normalizeH="0" baseline="0" dirty="0">
                <a:ln>
                  <a:noFill/>
                </a:ln>
                <a:solidFill>
                  <a:schemeClr val="tx1"/>
                </a:solidFill>
                <a:effectLst/>
                <a:latin typeface="Century Gothic" panose="020B0502020202020204" pitchFamily="34" charset="0"/>
                <a:ea typeface="+mn-ea" charset="0"/>
                <a:cs typeface="+mn-cs" charset="0"/>
              </a:rPr>
              <a:t>to support </a:t>
            </a:r>
            <a:r>
              <a:rPr kumimoji="0" lang="en-US" altLang="fr-FR" sz="1600" b="1" i="0" u="none" strike="noStrike" cap="none" normalizeH="0" baseline="0" dirty="0">
                <a:ln>
                  <a:noFill/>
                </a:ln>
                <a:solidFill>
                  <a:schemeClr val="tx1"/>
                </a:solidFill>
                <a:effectLst/>
                <a:latin typeface="Century Gothic" panose="020B0502020202020204" pitchFamily="34" charset="0"/>
                <a:ea typeface="+mn-ea" charset="0"/>
                <a:cs typeface="+mn-cs" charset="0"/>
              </a:rPr>
              <a:t>long term implementation </a:t>
            </a:r>
            <a:r>
              <a:rPr kumimoji="0" lang="en-US" altLang="fr-FR" sz="1600" b="0" i="0" u="none" strike="noStrike" cap="none" normalizeH="0" baseline="0" dirty="0">
                <a:ln>
                  <a:noFill/>
                </a:ln>
                <a:solidFill>
                  <a:schemeClr val="tx1"/>
                </a:solidFill>
                <a:effectLst/>
                <a:latin typeface="Century Gothic" panose="020B0502020202020204" pitchFamily="34" charset="0"/>
                <a:ea typeface="+mn-ea" charset="0"/>
                <a:cs typeface="+mn-cs" charset="0"/>
              </a:rPr>
              <a:t>and </a:t>
            </a:r>
            <a:r>
              <a:rPr kumimoji="0" lang="en-US" altLang="fr-FR" sz="1600" i="0" u="none" strike="noStrike" cap="none" normalizeH="0" baseline="0" dirty="0">
                <a:ln>
                  <a:noFill/>
                </a:ln>
                <a:solidFill>
                  <a:schemeClr val="tx1"/>
                </a:solidFill>
                <a:effectLst/>
                <a:latin typeface="Century Gothic" panose="020B0502020202020204" pitchFamily="34" charset="0"/>
                <a:ea typeface="+mn-ea" charset="0"/>
                <a:cs typeface="+mn-cs" charset="0"/>
              </a:rPr>
              <a:t>lasting change. </a:t>
            </a:r>
            <a:endParaRPr kumimoji="0" lang="en-US" altLang="fr-FR" sz="2400" i="0" u="none" strike="noStrike" cap="none" normalizeH="0" baseline="0" dirty="0">
              <a:ln>
                <a:noFill/>
              </a:ln>
              <a:solidFill>
                <a:schemeClr val="tx1"/>
              </a:solidFill>
              <a:effectLst/>
              <a:latin typeface="Arial" panose="020B0604020202020204" pitchFamily="34" charset="0"/>
            </a:endParaRPr>
          </a:p>
        </p:txBody>
      </p:sp>
      <p:sp>
        <p:nvSpPr>
          <p:cNvPr id="3" name="Titre 1">
            <a:extLst>
              <a:ext uri="{FF2B5EF4-FFF2-40B4-BE49-F238E27FC236}">
                <a16:creationId xmlns:a16="http://schemas.microsoft.com/office/drawing/2014/main" id="{7B537B1F-D338-4449-B25A-A0129DA2E658}"/>
              </a:ext>
            </a:extLst>
          </p:cNvPr>
          <p:cNvSpPr>
            <a:spLocks noGrp="1" noChangeArrowheads="1"/>
          </p:cNvSpPr>
          <p:nvPr/>
        </p:nvSpPr>
        <p:spPr bwMode="auto">
          <a:xfrm>
            <a:off x="1922191" y="179684"/>
            <a:ext cx="4775200" cy="485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2400" b="1" i="0" u="none" strike="noStrike" cap="none" normalizeH="0" baseline="0" dirty="0">
                <a:ln>
                  <a:noFill/>
                </a:ln>
                <a:solidFill>
                  <a:srgbClr val="164194"/>
                </a:solidFill>
                <a:effectLst/>
                <a:latin typeface="Century Gothic" panose="020B0502020202020204" pitchFamily="34" charset="0"/>
                <a:ea typeface="+mj-ea" charset="0"/>
                <a:cs typeface="+mj-cs" charset="0"/>
              </a:rPr>
              <a:t>Key expected result</a:t>
            </a:r>
            <a:endParaRPr kumimoji="0" lang="en-GB" altLang="fr-FR" sz="2000" b="0" i="0" u="none" strike="noStrike" cap="none" normalizeH="0" baseline="0" dirty="0">
              <a:ln>
                <a:noFill/>
              </a:ln>
              <a:solidFill>
                <a:schemeClr val="tx1"/>
              </a:solidFill>
              <a:effectLst/>
              <a:latin typeface="Arial" panose="020B0604020202020204" pitchFamily="34" charset="0"/>
            </a:endParaRPr>
          </a:p>
        </p:txBody>
      </p:sp>
      <p:sp>
        <p:nvSpPr>
          <p:cNvPr id="5" name="Rectangle 7">
            <a:extLst>
              <a:ext uri="{FF2B5EF4-FFF2-40B4-BE49-F238E27FC236}">
                <a16:creationId xmlns:a16="http://schemas.microsoft.com/office/drawing/2014/main" id="{F9FFC4D0-3A68-483D-9A37-E4777A4828AB}"/>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8">
            <a:extLst>
              <a:ext uri="{FF2B5EF4-FFF2-40B4-BE49-F238E27FC236}">
                <a16:creationId xmlns:a16="http://schemas.microsoft.com/office/drawing/2014/main" id="{F8BC4D24-649C-4D1B-8823-4C880BC72AA5}"/>
              </a:ext>
            </a:extLst>
          </p:cNvPr>
          <p:cNvSpPr>
            <a:spLocks noChangeArrowheads="1"/>
          </p:cNvSpPr>
          <p:nvPr/>
        </p:nvSpPr>
        <p:spPr bwMode="auto">
          <a:xfrm>
            <a:off x="0" y="29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00373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BD1EA0-51EE-46E8-B2EF-0865BFD2802D}"/>
              </a:ext>
            </a:extLst>
          </p:cNvPr>
          <p:cNvPicPr>
            <a:picLocks noChangeAspect="1"/>
          </p:cNvPicPr>
          <p:nvPr/>
        </p:nvPicPr>
        <p:blipFill rotWithShape="1">
          <a:blip r:embed="rId3"/>
          <a:srcRect l="21870" t="40161" r="6548" b="15331"/>
          <a:stretch/>
        </p:blipFill>
        <p:spPr>
          <a:xfrm>
            <a:off x="877059" y="1001291"/>
            <a:ext cx="7543950" cy="2638488"/>
          </a:xfrm>
          <a:prstGeom prst="rect">
            <a:avLst/>
          </a:prstGeom>
        </p:spPr>
      </p:pic>
      <p:sp>
        <p:nvSpPr>
          <p:cNvPr id="6" name="Titre 5">
            <a:extLst>
              <a:ext uri="{FF2B5EF4-FFF2-40B4-BE49-F238E27FC236}">
                <a16:creationId xmlns:a16="http://schemas.microsoft.com/office/drawing/2014/main" id="{7F327086-7DE1-4B7F-B368-690C5A7BF93D}"/>
              </a:ext>
            </a:extLst>
          </p:cNvPr>
          <p:cNvSpPr>
            <a:spLocks noGrp="1"/>
          </p:cNvSpPr>
          <p:nvPr>
            <p:ph type="title"/>
          </p:nvPr>
        </p:nvSpPr>
        <p:spPr/>
        <p:txBody>
          <a:bodyPr/>
          <a:lstStyle/>
          <a:p>
            <a:endParaRPr lang="fr-FR" dirty="0"/>
          </a:p>
        </p:txBody>
      </p:sp>
    </p:spTree>
    <p:extLst>
      <p:ext uri="{BB962C8B-B14F-4D97-AF65-F5344CB8AC3E}">
        <p14:creationId xmlns:p14="http://schemas.microsoft.com/office/powerpoint/2010/main" val="1476185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AFC465-E0FE-4BDA-8E8E-A85CE20FAE76}"/>
              </a:ext>
            </a:extLst>
          </p:cNvPr>
          <p:cNvSpPr>
            <a:spLocks noGrp="1"/>
          </p:cNvSpPr>
          <p:nvPr>
            <p:ph type="title"/>
          </p:nvPr>
        </p:nvSpPr>
        <p:spPr>
          <a:xfrm>
            <a:off x="549438" y="316338"/>
            <a:ext cx="8235787" cy="433633"/>
          </a:xfrm>
        </p:spPr>
        <p:txBody>
          <a:bodyPr/>
          <a:lstStyle/>
          <a:p>
            <a:r>
              <a:rPr lang="fr-FR" dirty="0" err="1">
                <a:solidFill>
                  <a:srgbClr val="164194"/>
                </a:solidFill>
              </a:rPr>
              <a:t>Who</a:t>
            </a:r>
            <a:r>
              <a:rPr lang="fr-FR" dirty="0">
                <a:solidFill>
                  <a:srgbClr val="164194"/>
                </a:solidFill>
              </a:rPr>
              <a:t> </a:t>
            </a:r>
            <a:r>
              <a:rPr lang="fr-FR" dirty="0" err="1">
                <a:solidFill>
                  <a:srgbClr val="164194"/>
                </a:solidFill>
              </a:rPr>
              <a:t>is</a:t>
            </a:r>
            <a:r>
              <a:rPr lang="fr-FR" dirty="0">
                <a:solidFill>
                  <a:srgbClr val="164194"/>
                </a:solidFill>
              </a:rPr>
              <a:t> </a:t>
            </a:r>
            <a:r>
              <a:rPr lang="fr-FR" dirty="0" err="1">
                <a:solidFill>
                  <a:srgbClr val="164194"/>
                </a:solidFill>
              </a:rPr>
              <a:t>expected</a:t>
            </a:r>
            <a:r>
              <a:rPr lang="fr-FR" dirty="0">
                <a:solidFill>
                  <a:srgbClr val="164194"/>
                </a:solidFill>
              </a:rPr>
              <a:t> to </a:t>
            </a:r>
            <a:r>
              <a:rPr lang="fr-FR" dirty="0" err="1">
                <a:solidFill>
                  <a:srgbClr val="164194"/>
                </a:solidFill>
              </a:rPr>
              <a:t>participate</a:t>
            </a:r>
            <a:r>
              <a:rPr lang="fr-FR" dirty="0">
                <a:solidFill>
                  <a:srgbClr val="164194"/>
                </a:solidFill>
              </a:rPr>
              <a:t> ? </a:t>
            </a:r>
          </a:p>
        </p:txBody>
      </p:sp>
      <p:sp>
        <p:nvSpPr>
          <p:cNvPr id="3" name="Espace réservé du texte 2">
            <a:extLst>
              <a:ext uri="{FF2B5EF4-FFF2-40B4-BE49-F238E27FC236}">
                <a16:creationId xmlns:a16="http://schemas.microsoft.com/office/drawing/2014/main" id="{C363BCC3-C66B-4984-9BDF-D62520A8C732}"/>
              </a:ext>
            </a:extLst>
          </p:cNvPr>
          <p:cNvSpPr>
            <a:spLocks noGrp="1"/>
          </p:cNvSpPr>
          <p:nvPr>
            <p:ph type="body" sz="quarter" idx="13"/>
          </p:nvPr>
        </p:nvSpPr>
        <p:spPr>
          <a:xfrm>
            <a:off x="549438" y="1131888"/>
            <a:ext cx="3889375" cy="3276600"/>
          </a:xfrm>
        </p:spPr>
        <p:txBody>
          <a:bodyPr/>
          <a:lstStyle/>
          <a:p>
            <a:r>
              <a:rPr lang="en-GB" sz="1600" dirty="0">
                <a:solidFill>
                  <a:schemeClr val="tx1">
                    <a:lumMod val="50000"/>
                    <a:lumOff val="50000"/>
                  </a:schemeClr>
                </a:solidFill>
              </a:rPr>
              <a:t>« CITIES » :</a:t>
            </a:r>
          </a:p>
          <a:p>
            <a:pPr marL="457200" indent="-457200">
              <a:spcAft>
                <a:spcPts val="600"/>
              </a:spcAft>
              <a:buFont typeface="Arial" panose="020B0604020202020204" pitchFamily="34" charset="0"/>
              <a:buChar char="•"/>
            </a:pPr>
            <a:r>
              <a:rPr lang="en-GB" sz="1200" dirty="0"/>
              <a:t>Cities, municipalities, towns</a:t>
            </a:r>
          </a:p>
          <a:p>
            <a:pPr marL="457200" indent="-457200">
              <a:spcAft>
                <a:spcPts val="600"/>
              </a:spcAft>
              <a:buFont typeface="Arial" panose="020B0604020202020204" pitchFamily="34" charset="0"/>
              <a:buChar char="•"/>
            </a:pPr>
            <a:r>
              <a:rPr lang="en-GB" sz="1200" dirty="0"/>
              <a:t>Local agencies defined as public or semi-public organisations </a:t>
            </a:r>
            <a:r>
              <a:rPr lang="en-GB" sz="1200" b="0" dirty="0"/>
              <a:t>set up by a city</a:t>
            </a:r>
          </a:p>
          <a:p>
            <a:pPr marL="457200" indent="-457200">
              <a:spcAft>
                <a:spcPts val="600"/>
              </a:spcAft>
              <a:buFont typeface="Arial" panose="020B0604020202020204" pitchFamily="34" charset="0"/>
              <a:buChar char="•"/>
            </a:pPr>
            <a:r>
              <a:rPr lang="en-GB" sz="1200" dirty="0"/>
              <a:t>Infra-municipal tiers of government </a:t>
            </a:r>
            <a:r>
              <a:rPr lang="en-GB" sz="1200" b="0" dirty="0"/>
              <a:t>such as city districts and boroughs</a:t>
            </a:r>
          </a:p>
          <a:p>
            <a:pPr marL="457200" indent="-457200">
              <a:spcAft>
                <a:spcPts val="600"/>
              </a:spcAft>
              <a:buFont typeface="Arial" panose="020B0604020202020204" pitchFamily="34" charset="0"/>
              <a:buChar char="•"/>
            </a:pPr>
            <a:r>
              <a:rPr lang="en-GB" sz="1200" dirty="0"/>
              <a:t>Metropolitan authorities </a:t>
            </a:r>
            <a:r>
              <a:rPr lang="en-GB" sz="1200" b="0" dirty="0"/>
              <a:t>and </a:t>
            </a:r>
            <a:r>
              <a:rPr lang="en-GB" sz="1200" dirty="0"/>
              <a:t>organised agglomerations</a:t>
            </a:r>
          </a:p>
          <a:p>
            <a:pPr>
              <a:spcAft>
                <a:spcPts val="600"/>
              </a:spcAft>
            </a:pPr>
            <a:r>
              <a:rPr lang="en-GB" sz="1200" i="1" dirty="0">
                <a:solidFill>
                  <a:srgbClr val="A3ADD8"/>
                </a:solidFill>
              </a:rPr>
              <a:t>No limitations in terms of size and population</a:t>
            </a:r>
            <a:endParaRPr lang="en-GB" sz="1200" dirty="0"/>
          </a:p>
          <a:p>
            <a:pPr>
              <a:spcAft>
                <a:spcPts val="600"/>
              </a:spcAft>
            </a:pPr>
            <a:r>
              <a:rPr lang="en-GB" sz="1200" dirty="0">
                <a:solidFill>
                  <a:schemeClr val="tx1">
                    <a:lumMod val="50000"/>
                    <a:lumOff val="50000"/>
                  </a:schemeClr>
                </a:solidFill>
              </a:rPr>
              <a:t>« NON - CITIES » :</a:t>
            </a:r>
          </a:p>
          <a:p>
            <a:pPr marL="171450" indent="-171450">
              <a:spcAft>
                <a:spcPts val="600"/>
              </a:spcAft>
              <a:buFont typeface="Arial" panose="020B0604020202020204" pitchFamily="34" charset="0"/>
              <a:buChar char="•"/>
            </a:pPr>
            <a:r>
              <a:rPr lang="en-GB" sz="1100" dirty="0"/>
              <a:t>Universities and research centres, Provincial/ Regional authorities, Managing Authorities (EU Cohesion and solidarity funds)</a:t>
            </a:r>
          </a:p>
        </p:txBody>
      </p:sp>
      <p:sp>
        <p:nvSpPr>
          <p:cNvPr id="4" name="Espace réservé du texte 3">
            <a:extLst>
              <a:ext uri="{FF2B5EF4-FFF2-40B4-BE49-F238E27FC236}">
                <a16:creationId xmlns:a16="http://schemas.microsoft.com/office/drawing/2014/main" id="{2A0D7F3F-EDA1-482A-9B80-5A5B5AF3E4C2}"/>
              </a:ext>
            </a:extLst>
          </p:cNvPr>
          <p:cNvSpPr>
            <a:spLocks noGrp="1"/>
          </p:cNvSpPr>
          <p:nvPr>
            <p:ph type="body" sz="quarter" idx="14"/>
          </p:nvPr>
        </p:nvSpPr>
        <p:spPr>
          <a:xfrm>
            <a:off x="4895852" y="1131888"/>
            <a:ext cx="3889375" cy="3276600"/>
          </a:xfrm>
        </p:spPr>
        <p:txBody>
          <a:bodyPr/>
          <a:lstStyle/>
          <a:p>
            <a:r>
              <a:rPr lang="fr-FR" sz="2000" u="sng" dirty="0">
                <a:solidFill>
                  <a:srgbClr val="C60075"/>
                </a:solidFill>
              </a:rPr>
              <a:t>Institutions </a:t>
            </a:r>
            <a:r>
              <a:rPr lang="fr-FR" sz="2000" u="sng" dirty="0" err="1">
                <a:solidFill>
                  <a:srgbClr val="C60075"/>
                </a:solidFill>
              </a:rPr>
              <a:t>from</a:t>
            </a:r>
            <a:r>
              <a:rPr lang="fr-FR" sz="2000" u="sng" dirty="0">
                <a:solidFill>
                  <a:srgbClr val="C60075"/>
                </a:solidFill>
              </a:rPr>
              <a:t>:</a:t>
            </a:r>
          </a:p>
          <a:p>
            <a:pPr marL="457200" indent="-457200">
              <a:buFont typeface="+mj-lt"/>
              <a:buAutoNum type="arabicPeriod"/>
            </a:pPr>
            <a:r>
              <a:rPr lang="fr-FR" sz="1600" dirty="0"/>
              <a:t>27 EU </a:t>
            </a:r>
            <a:r>
              <a:rPr lang="fr-FR" sz="1600" dirty="0" err="1"/>
              <a:t>Members</a:t>
            </a:r>
            <a:r>
              <a:rPr lang="fr-FR" sz="1600" dirty="0"/>
              <a:t> States</a:t>
            </a:r>
          </a:p>
          <a:p>
            <a:pPr marL="457200" indent="-457200">
              <a:buFont typeface="+mj-lt"/>
              <a:buAutoNum type="arabicPeriod"/>
            </a:pPr>
            <a:r>
              <a:rPr lang="fr-FR" sz="1600" dirty="0"/>
              <a:t>Partner States </a:t>
            </a:r>
            <a:r>
              <a:rPr lang="fr-FR" sz="1600" b="0" dirty="0"/>
              <a:t>(</a:t>
            </a:r>
            <a:r>
              <a:rPr lang="fr-FR" sz="1600" b="0" dirty="0" err="1"/>
              <a:t>Switzerland</a:t>
            </a:r>
            <a:r>
              <a:rPr lang="fr-FR" sz="1600" b="0" dirty="0"/>
              <a:t> and </a:t>
            </a:r>
            <a:r>
              <a:rPr lang="fr-FR" sz="1600" b="0" dirty="0" err="1"/>
              <a:t>Norway</a:t>
            </a:r>
            <a:r>
              <a:rPr lang="fr-FR" sz="1600" b="0" dirty="0"/>
              <a:t>)</a:t>
            </a:r>
          </a:p>
          <a:p>
            <a:pPr marL="457200" indent="-457200">
              <a:buFont typeface="+mj-lt"/>
              <a:buAutoNum type="arabicPeriod"/>
            </a:pPr>
            <a:r>
              <a:rPr lang="fr-FR" sz="1600" dirty="0"/>
              <a:t>IPA countries </a:t>
            </a:r>
            <a:r>
              <a:rPr lang="fr-FR" sz="1600" b="0" dirty="0"/>
              <a:t>(</a:t>
            </a:r>
            <a:r>
              <a:rPr lang="fr-FR" sz="1600" b="0" dirty="0" err="1"/>
              <a:t>Albania</a:t>
            </a:r>
            <a:r>
              <a:rPr lang="fr-FR" sz="1600" b="0" dirty="0"/>
              <a:t>, </a:t>
            </a:r>
            <a:r>
              <a:rPr lang="fr-FR" sz="1600" b="0" dirty="0" err="1"/>
              <a:t>Bosnia</a:t>
            </a:r>
            <a:r>
              <a:rPr lang="fr-FR" sz="1600" b="0" dirty="0"/>
              <a:t> and </a:t>
            </a:r>
            <a:r>
              <a:rPr lang="fr-FR" sz="1600" b="0" dirty="0" err="1"/>
              <a:t>Herzegovina</a:t>
            </a:r>
            <a:r>
              <a:rPr lang="fr-FR" sz="1600" b="0" dirty="0"/>
              <a:t>, </a:t>
            </a:r>
            <a:r>
              <a:rPr lang="fr-FR" sz="1600" b="0" dirty="0" err="1"/>
              <a:t>Montenegro</a:t>
            </a:r>
            <a:r>
              <a:rPr lang="fr-FR" sz="1600" b="0" dirty="0"/>
              <a:t>, North </a:t>
            </a:r>
            <a:r>
              <a:rPr lang="fr-FR" sz="1600" b="0" dirty="0" err="1"/>
              <a:t>Macedonia</a:t>
            </a:r>
            <a:r>
              <a:rPr lang="fr-FR" sz="1600" b="0" dirty="0"/>
              <a:t> and </a:t>
            </a:r>
            <a:r>
              <a:rPr lang="fr-FR" sz="1600" b="0" dirty="0" err="1"/>
              <a:t>Serbia</a:t>
            </a:r>
            <a:r>
              <a:rPr lang="fr-FR" sz="1600" b="0" dirty="0"/>
              <a:t>)*</a:t>
            </a:r>
          </a:p>
          <a:p>
            <a:pPr marL="457200" indent="-457200">
              <a:buFont typeface="+mj-lt"/>
              <a:buAutoNum type="arabicPeriod"/>
            </a:pPr>
            <a:r>
              <a:rPr lang="fr-FR" sz="1600" b="0" dirty="0" err="1"/>
              <a:t>Other</a:t>
            </a:r>
            <a:r>
              <a:rPr lang="fr-FR" sz="1600" b="0" dirty="0"/>
              <a:t> countries (but on </a:t>
            </a:r>
            <a:r>
              <a:rPr lang="fr-FR" sz="1600" b="0" dirty="0" err="1"/>
              <a:t>own</a:t>
            </a:r>
            <a:r>
              <a:rPr lang="fr-FR" sz="1600" b="0" dirty="0"/>
              <a:t> </a:t>
            </a:r>
            <a:r>
              <a:rPr lang="fr-FR" sz="1600" b="0" dirty="0" err="1"/>
              <a:t>costs</a:t>
            </a:r>
            <a:r>
              <a:rPr lang="fr-FR" sz="1600" b="0" dirty="0"/>
              <a:t>)</a:t>
            </a:r>
            <a:endParaRPr lang="fr-FR" sz="1600" dirty="0"/>
          </a:p>
        </p:txBody>
      </p:sp>
      <p:sp>
        <p:nvSpPr>
          <p:cNvPr id="5" name="ZoneTexte 4">
            <a:extLst>
              <a:ext uri="{FF2B5EF4-FFF2-40B4-BE49-F238E27FC236}">
                <a16:creationId xmlns:a16="http://schemas.microsoft.com/office/drawing/2014/main" id="{54107141-7FA7-4880-A429-B06EC0331D42}"/>
              </a:ext>
            </a:extLst>
          </p:cNvPr>
          <p:cNvSpPr txBox="1"/>
          <p:nvPr/>
        </p:nvSpPr>
        <p:spPr>
          <a:xfrm>
            <a:off x="5114376" y="3741685"/>
            <a:ext cx="3374531" cy="646331"/>
          </a:xfrm>
          <a:prstGeom prst="rect">
            <a:avLst/>
          </a:prstGeom>
          <a:noFill/>
        </p:spPr>
        <p:txBody>
          <a:bodyPr wrap="square" rtlCol="0">
            <a:spAutoFit/>
          </a:bodyPr>
          <a:lstStyle/>
          <a:p>
            <a:r>
              <a:rPr lang="fr-FR" sz="1200" i="1" dirty="0">
                <a:solidFill>
                  <a:srgbClr val="A3ADD8"/>
                </a:solidFill>
                <a:latin typeface="Century Gothic" panose="020B0502020202020204" pitchFamily="34" charset="0"/>
              </a:rPr>
              <a:t>*5 IPA countries </a:t>
            </a:r>
            <a:r>
              <a:rPr lang="fr-FR" sz="1200" i="1" dirty="0" err="1">
                <a:solidFill>
                  <a:srgbClr val="A3ADD8"/>
                </a:solidFill>
                <a:latin typeface="Century Gothic" panose="020B0502020202020204" pitchFamily="34" charset="0"/>
              </a:rPr>
              <a:t>novelty</a:t>
            </a:r>
            <a:r>
              <a:rPr lang="fr-FR" sz="1200" i="1" dirty="0">
                <a:solidFill>
                  <a:srgbClr val="A3ADD8"/>
                </a:solidFill>
                <a:latin typeface="Century Gothic" panose="020B0502020202020204" pitchFamily="34" charset="0"/>
              </a:rPr>
              <a:t> – check </a:t>
            </a:r>
            <a:r>
              <a:rPr lang="fr-FR" sz="1200" i="1" dirty="0" err="1">
                <a:solidFill>
                  <a:srgbClr val="A3ADD8"/>
                </a:solidFill>
                <a:latin typeface="Century Gothic" panose="020B0502020202020204" pitchFamily="34" charset="0"/>
              </a:rPr>
              <a:t>carefully</a:t>
            </a:r>
            <a:r>
              <a:rPr lang="fr-FR" sz="1200" i="1" dirty="0">
                <a:solidFill>
                  <a:srgbClr val="A3ADD8"/>
                </a:solidFill>
                <a:latin typeface="Century Gothic" panose="020B0502020202020204" pitchFamily="34" charset="0"/>
              </a:rPr>
              <a:t> if </a:t>
            </a:r>
            <a:r>
              <a:rPr lang="en-US" sz="1200" i="1" dirty="0">
                <a:solidFill>
                  <a:srgbClr val="A3ADD8"/>
                </a:solidFill>
                <a:latin typeface="Century Gothic" panose="020B0502020202020204" pitchFamily="34" charset="0"/>
              </a:rPr>
              <a:t>the legal framework is fully set and in place in a particular IPA country</a:t>
            </a:r>
            <a:endParaRPr lang="fr-FR" sz="1200" i="1" dirty="0">
              <a:solidFill>
                <a:srgbClr val="A3ADD8"/>
              </a:solidFill>
              <a:latin typeface="Century Gothic" panose="020B0502020202020204" pitchFamily="34" charset="0"/>
            </a:endParaRPr>
          </a:p>
        </p:txBody>
      </p:sp>
    </p:spTree>
    <p:extLst>
      <p:ext uri="{BB962C8B-B14F-4D97-AF65-F5344CB8AC3E}">
        <p14:creationId xmlns:p14="http://schemas.microsoft.com/office/powerpoint/2010/main" val="161150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64194"/>
                </a:solidFill>
              </a:rPr>
              <a:t>National URBACT Point representatives</a:t>
            </a:r>
          </a:p>
        </p:txBody>
      </p:sp>
      <p:sp>
        <p:nvSpPr>
          <p:cNvPr id="3" name="Text Placeholder 2"/>
          <p:cNvSpPr>
            <a:spLocks noGrp="1"/>
          </p:cNvSpPr>
          <p:nvPr>
            <p:ph type="body" sz="quarter" idx="12"/>
          </p:nvPr>
        </p:nvSpPr>
        <p:spPr>
          <a:xfrm>
            <a:off x="2375333" y="1059589"/>
            <a:ext cx="4393334" cy="3276600"/>
          </a:xfrm>
        </p:spPr>
        <p:txBody>
          <a:bodyPr/>
          <a:lstStyle/>
          <a:p>
            <a:r>
              <a:rPr lang="fr-FR" sz="2400" dirty="0"/>
              <a:t>Tom </a:t>
            </a:r>
            <a:r>
              <a:rPr lang="fr-FR" sz="2400" dirty="0" err="1"/>
              <a:t>Goosse</a:t>
            </a:r>
            <a:r>
              <a:rPr lang="fr-FR" sz="2400" dirty="0"/>
              <a:t> – UGent</a:t>
            </a:r>
          </a:p>
          <a:p>
            <a:endParaRPr lang="fr-FR" sz="2400" dirty="0"/>
          </a:p>
          <a:p>
            <a:endParaRPr lang="fr-FR" sz="2400" dirty="0"/>
          </a:p>
          <a:p>
            <a:r>
              <a:rPr lang="fr-FR" sz="2400" dirty="0"/>
              <a:t>Fabian Massart – </a:t>
            </a:r>
            <a:r>
              <a:rPr lang="fr-FR" sz="2400" dirty="0" err="1"/>
              <a:t>ULiège</a:t>
            </a:r>
            <a:endParaRPr lang="fr-FR" sz="2400" dirty="0"/>
          </a:p>
          <a:p>
            <a:endParaRPr lang="fr-FR" sz="2400" dirty="0"/>
          </a:p>
          <a:p>
            <a:endParaRPr lang="fr-FR" sz="2400" dirty="0"/>
          </a:p>
          <a:p>
            <a:r>
              <a:rPr lang="fr-FR" sz="2400" dirty="0"/>
              <a:t>Bruno </a:t>
            </a:r>
            <a:r>
              <a:rPr lang="fr-FR" sz="2400" dirty="0" err="1"/>
              <a:t>Bianchet</a:t>
            </a:r>
            <a:r>
              <a:rPr lang="fr-FR" sz="2400" dirty="0"/>
              <a:t> – </a:t>
            </a:r>
            <a:r>
              <a:rPr lang="fr-FR" sz="2400" dirty="0" err="1"/>
              <a:t>ULiège</a:t>
            </a:r>
            <a:endParaRPr lang="fr-FR" sz="2400" dirty="0"/>
          </a:p>
          <a:p>
            <a:endParaRPr lang="en-US" sz="2400" dirty="0"/>
          </a:p>
          <a:p>
            <a:endParaRPr lang="fr-FR" sz="2400" dirty="0">
              <a:solidFill>
                <a:schemeClr val="tx1"/>
              </a:solidFill>
            </a:endParaRPr>
          </a:p>
          <a:p>
            <a:endParaRPr lang="en-US" dirty="0"/>
          </a:p>
        </p:txBody>
      </p:sp>
      <p:pic>
        <p:nvPicPr>
          <p:cNvPr id="4" name="Image 3">
            <a:extLst>
              <a:ext uri="{FF2B5EF4-FFF2-40B4-BE49-F238E27FC236}">
                <a16:creationId xmlns:a16="http://schemas.microsoft.com/office/drawing/2014/main" id="{548A8D1E-A4C0-E6B7-DD74-E7FDA0613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87" y="1988210"/>
            <a:ext cx="1354090" cy="1015567"/>
          </a:xfrm>
          <a:prstGeom prst="ellipse">
            <a:avLst/>
          </a:prstGeom>
        </p:spPr>
      </p:pic>
      <p:pic>
        <p:nvPicPr>
          <p:cNvPr id="5" name="Image 4">
            <a:extLst>
              <a:ext uri="{FF2B5EF4-FFF2-40B4-BE49-F238E27FC236}">
                <a16:creationId xmlns:a16="http://schemas.microsoft.com/office/drawing/2014/main" id="{CCC1D447-896F-0131-B5CD-FD4EE01F1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87" y="3320622"/>
            <a:ext cx="1354090" cy="1015567"/>
          </a:xfrm>
          <a:prstGeom prst="ellipse">
            <a:avLst/>
          </a:prstGeom>
        </p:spPr>
      </p:pic>
      <p:pic>
        <p:nvPicPr>
          <p:cNvPr id="7" name="Image 6" descr="Une image contenant arbre, extérieur, herbe, personne&#10;&#10;Description générée automatiquement">
            <a:extLst>
              <a:ext uri="{FF2B5EF4-FFF2-40B4-BE49-F238E27FC236}">
                <a16:creationId xmlns:a16="http://schemas.microsoft.com/office/drawing/2014/main" id="{F0FCD7A1-EA00-A545-6136-87B142A31949}"/>
              </a:ext>
            </a:extLst>
          </p:cNvPr>
          <p:cNvPicPr>
            <a:picLocks noChangeAspect="1"/>
          </p:cNvPicPr>
          <p:nvPr/>
        </p:nvPicPr>
        <p:blipFill>
          <a:blip r:embed="rId4"/>
          <a:stretch>
            <a:fillRect/>
          </a:stretch>
        </p:blipFill>
        <p:spPr>
          <a:xfrm>
            <a:off x="945910" y="804860"/>
            <a:ext cx="788444" cy="1015567"/>
          </a:xfrm>
          <a:prstGeom prst="ellipse">
            <a:avLst/>
          </a:prstGeom>
        </p:spPr>
      </p:pic>
      <p:pic>
        <p:nvPicPr>
          <p:cNvPr id="8" name="Image 7" descr="Une image contenant texte&#10;&#10;Description générée automatiquement">
            <a:extLst>
              <a:ext uri="{FF2B5EF4-FFF2-40B4-BE49-F238E27FC236}">
                <a16:creationId xmlns:a16="http://schemas.microsoft.com/office/drawing/2014/main" id="{7DA93AC9-F83C-ABAF-AE20-1042B6F93B4A}"/>
              </a:ext>
            </a:extLst>
          </p:cNvPr>
          <p:cNvPicPr>
            <a:picLocks noChangeAspect="1"/>
          </p:cNvPicPr>
          <p:nvPr/>
        </p:nvPicPr>
        <p:blipFill>
          <a:blip r:embed="rId5"/>
          <a:stretch>
            <a:fillRect/>
          </a:stretch>
        </p:blipFill>
        <p:spPr>
          <a:xfrm>
            <a:off x="892176" y="4494701"/>
            <a:ext cx="1530570" cy="750846"/>
          </a:xfrm>
          <a:prstGeom prst="rect">
            <a:avLst/>
          </a:prstGeom>
        </p:spPr>
      </p:pic>
      <p:pic>
        <p:nvPicPr>
          <p:cNvPr id="10" name="Image 9">
            <a:extLst>
              <a:ext uri="{FF2B5EF4-FFF2-40B4-BE49-F238E27FC236}">
                <a16:creationId xmlns:a16="http://schemas.microsoft.com/office/drawing/2014/main" id="{2F526F7F-4EB8-16BE-FB83-91728B353975}"/>
              </a:ext>
            </a:extLst>
          </p:cNvPr>
          <p:cNvPicPr>
            <a:picLocks noChangeAspect="1"/>
          </p:cNvPicPr>
          <p:nvPr/>
        </p:nvPicPr>
        <p:blipFill>
          <a:blip r:embed="rId6"/>
          <a:stretch>
            <a:fillRect/>
          </a:stretch>
        </p:blipFill>
        <p:spPr>
          <a:xfrm>
            <a:off x="289084" y="4545096"/>
            <a:ext cx="748005" cy="598404"/>
          </a:xfrm>
          <a:prstGeom prst="rect">
            <a:avLst/>
          </a:prstGeom>
        </p:spPr>
      </p:pic>
    </p:spTree>
    <p:extLst>
      <p:ext uri="{BB962C8B-B14F-4D97-AF65-F5344CB8AC3E}">
        <p14:creationId xmlns:p14="http://schemas.microsoft.com/office/powerpoint/2010/main" val="239252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27F92-D08C-4916-85D1-58A65D67C924}"/>
              </a:ext>
            </a:extLst>
          </p:cNvPr>
          <p:cNvSpPr>
            <a:spLocks noGrp="1"/>
          </p:cNvSpPr>
          <p:nvPr>
            <p:ph type="title"/>
          </p:nvPr>
        </p:nvSpPr>
        <p:spPr>
          <a:xfrm>
            <a:off x="531141" y="273376"/>
            <a:ext cx="8235787" cy="433633"/>
          </a:xfrm>
        </p:spPr>
        <p:txBody>
          <a:bodyPr/>
          <a:lstStyle/>
          <a:p>
            <a:r>
              <a:rPr lang="fr-FR" dirty="0">
                <a:solidFill>
                  <a:srgbClr val="164194"/>
                </a:solidFill>
              </a:rPr>
              <a:t>Partnership </a:t>
            </a:r>
            <a:r>
              <a:rPr lang="fr-FR" dirty="0" err="1">
                <a:solidFill>
                  <a:srgbClr val="164194"/>
                </a:solidFill>
              </a:rPr>
              <a:t>eligibility</a:t>
            </a:r>
            <a:r>
              <a:rPr lang="fr-FR" dirty="0">
                <a:solidFill>
                  <a:srgbClr val="164194"/>
                </a:solidFill>
              </a:rPr>
              <a:t> </a:t>
            </a:r>
            <a:r>
              <a:rPr lang="fr-FR" dirty="0" err="1">
                <a:solidFill>
                  <a:srgbClr val="164194"/>
                </a:solidFill>
              </a:rPr>
              <a:t>requirements</a:t>
            </a:r>
            <a:endParaRPr lang="fr-FR" dirty="0">
              <a:solidFill>
                <a:srgbClr val="164194"/>
              </a:solidFill>
            </a:endParaRPr>
          </a:p>
        </p:txBody>
      </p:sp>
      <p:sp>
        <p:nvSpPr>
          <p:cNvPr id="3" name="Espace réservé du texte 2">
            <a:extLst>
              <a:ext uri="{FF2B5EF4-FFF2-40B4-BE49-F238E27FC236}">
                <a16:creationId xmlns:a16="http://schemas.microsoft.com/office/drawing/2014/main" id="{F4CEE061-85AF-41A7-95E3-206607F16E5E}"/>
              </a:ext>
            </a:extLst>
          </p:cNvPr>
          <p:cNvSpPr>
            <a:spLocks noGrp="1"/>
          </p:cNvSpPr>
          <p:nvPr>
            <p:ph type="body" sz="quarter" idx="12"/>
          </p:nvPr>
        </p:nvSpPr>
        <p:spPr>
          <a:xfrm>
            <a:off x="516972" y="1274645"/>
            <a:ext cx="4204371" cy="3936674"/>
          </a:xfrm>
        </p:spPr>
        <p:txBody>
          <a:bodyPr/>
          <a:lstStyle/>
          <a:p>
            <a:pPr marL="285750" indent="-285750">
              <a:spcAft>
                <a:spcPts val="600"/>
              </a:spcAft>
              <a:buFont typeface="Wingdings" panose="05000000000000000000" pitchFamily="2" charset="2"/>
              <a:buChar char="ü"/>
            </a:pPr>
            <a:r>
              <a:rPr lang="en-US" sz="1400" dirty="0"/>
              <a:t>2 “non-city partners” </a:t>
            </a:r>
            <a:r>
              <a:rPr lang="en-US" sz="1400" b="0" dirty="0"/>
              <a:t>allowed per network</a:t>
            </a:r>
          </a:p>
          <a:p>
            <a:pPr marL="285750" indent="-285750">
              <a:spcAft>
                <a:spcPts val="600"/>
              </a:spcAft>
              <a:buFont typeface="Wingdings" panose="05000000000000000000" pitchFamily="2" charset="2"/>
              <a:buChar char="ü"/>
            </a:pPr>
            <a:r>
              <a:rPr lang="en-US" sz="1400" dirty="0"/>
              <a:t>A beneficiary </a:t>
            </a:r>
            <a:r>
              <a:rPr lang="en-US" sz="1400" b="0" dirty="0"/>
              <a:t>can be a partner in </a:t>
            </a:r>
            <a:r>
              <a:rPr lang="en-US" sz="1400" dirty="0"/>
              <a:t>max. 2 approved networks</a:t>
            </a:r>
          </a:p>
          <a:p>
            <a:pPr marL="285750" indent="-285750">
              <a:spcAft>
                <a:spcPts val="600"/>
              </a:spcAft>
              <a:buFont typeface="Wingdings" panose="05000000000000000000" pitchFamily="2" charset="2"/>
              <a:buChar char="ü"/>
            </a:pPr>
            <a:r>
              <a:rPr lang="en-US" sz="1400" dirty="0"/>
              <a:t>A city can be a candidate Lead Partner of one Action Planning Network proposal only </a:t>
            </a:r>
            <a:r>
              <a:rPr lang="en-US" sz="1400" b="0" dirty="0"/>
              <a:t>(but can be additionally a Project Partner in another network)</a:t>
            </a:r>
          </a:p>
          <a:p>
            <a:pPr marL="285750" indent="-285750">
              <a:spcAft>
                <a:spcPts val="600"/>
              </a:spcAft>
              <a:buFont typeface="Wingdings" panose="05000000000000000000" pitchFamily="2" charset="2"/>
              <a:buChar char="ü"/>
            </a:pPr>
            <a:r>
              <a:rPr lang="en-US" sz="1400" u="sng" dirty="0"/>
              <a:t>Only cities from the 27 EU MS can be Lead Partners</a:t>
            </a:r>
            <a:r>
              <a:rPr lang="en-US" sz="1400" dirty="0"/>
              <a:t> </a:t>
            </a:r>
            <a:r>
              <a:rPr lang="en-US" sz="1400" b="0" dirty="0"/>
              <a:t>under this call</a:t>
            </a:r>
          </a:p>
          <a:p>
            <a:pPr marL="285750" indent="-285750">
              <a:spcAft>
                <a:spcPts val="600"/>
              </a:spcAft>
              <a:buFont typeface="Wingdings" panose="05000000000000000000" pitchFamily="2" charset="2"/>
              <a:buChar char="ü"/>
            </a:pPr>
            <a:r>
              <a:rPr lang="en-US" sz="1400" dirty="0"/>
              <a:t>A network </a:t>
            </a:r>
            <a:r>
              <a:rPr lang="en-US" sz="1400" b="0" dirty="0"/>
              <a:t>must include </a:t>
            </a:r>
            <a:r>
              <a:rPr lang="en-US" sz="1400" dirty="0"/>
              <a:t>partners </a:t>
            </a:r>
            <a:r>
              <a:rPr lang="en-US" sz="1400" b="0" dirty="0"/>
              <a:t>from </a:t>
            </a:r>
            <a:r>
              <a:rPr lang="en-US" sz="1400" dirty="0"/>
              <a:t>at least 7 different countries</a:t>
            </a:r>
          </a:p>
          <a:p>
            <a:pPr marL="457200" indent="-457200">
              <a:buFont typeface="Arial" panose="020B0604020202020204" pitchFamily="34" charset="0"/>
              <a:buChar char="•"/>
            </a:pPr>
            <a:endParaRPr lang="en-US" sz="1400" b="0" dirty="0"/>
          </a:p>
          <a:p>
            <a:pPr marL="457200" indent="-457200">
              <a:buFont typeface="Arial" panose="020B0604020202020204" pitchFamily="34" charset="0"/>
              <a:buChar char="•"/>
            </a:pPr>
            <a:endParaRPr lang="fr-FR" sz="1400" dirty="0"/>
          </a:p>
        </p:txBody>
      </p:sp>
      <p:graphicFrame>
        <p:nvGraphicFramePr>
          <p:cNvPr id="6" name="Graphique 5">
            <a:extLst>
              <a:ext uri="{FF2B5EF4-FFF2-40B4-BE49-F238E27FC236}">
                <a16:creationId xmlns:a16="http://schemas.microsoft.com/office/drawing/2014/main" id="{7259C1B7-D847-45D6-8895-91265C0BF22C}"/>
              </a:ext>
            </a:extLst>
          </p:cNvPr>
          <p:cNvGraphicFramePr/>
          <p:nvPr/>
        </p:nvGraphicFramePr>
        <p:xfrm>
          <a:off x="4850475" y="794139"/>
          <a:ext cx="4032368" cy="2851658"/>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F51CBC9F-40D8-43DA-9B16-D311FD57863E}"/>
              </a:ext>
            </a:extLst>
          </p:cNvPr>
          <p:cNvSpPr txBox="1"/>
          <p:nvPr/>
        </p:nvSpPr>
        <p:spPr>
          <a:xfrm>
            <a:off x="5076057" y="3808449"/>
            <a:ext cx="3434965" cy="430887"/>
          </a:xfrm>
          <a:prstGeom prst="rect">
            <a:avLst/>
          </a:prstGeom>
          <a:noFill/>
        </p:spPr>
        <p:txBody>
          <a:bodyPr wrap="square" rtlCol="0">
            <a:spAutoFit/>
          </a:bodyPr>
          <a:lstStyle/>
          <a:p>
            <a:r>
              <a:rPr lang="fr-FR" sz="1100" i="1" dirty="0" err="1">
                <a:solidFill>
                  <a:srgbClr val="A3ADD8"/>
                </a:solidFill>
                <a:latin typeface="Century Gothic" panose="020B0502020202020204" pitchFamily="34" charset="0"/>
              </a:rPr>
              <a:t>Partners</a:t>
            </a:r>
            <a:r>
              <a:rPr lang="fr-FR" sz="1100" i="1" dirty="0">
                <a:solidFill>
                  <a:srgbClr val="A3ADD8"/>
                </a:solidFill>
                <a:latin typeface="Century Gothic" panose="020B0502020202020204" pitchFamily="34" charset="0"/>
              </a:rPr>
              <a:t> </a:t>
            </a:r>
            <a:r>
              <a:rPr lang="fr-FR" sz="1100" i="1" dirty="0" err="1">
                <a:solidFill>
                  <a:srgbClr val="A3ADD8"/>
                </a:solidFill>
                <a:latin typeface="Century Gothic" panose="020B0502020202020204" pitchFamily="34" charset="0"/>
              </a:rPr>
              <a:t>from</a:t>
            </a:r>
            <a:r>
              <a:rPr lang="fr-FR" sz="1100" i="1" dirty="0">
                <a:solidFill>
                  <a:srgbClr val="A3ADD8"/>
                </a:solidFill>
                <a:latin typeface="Century Gothic" panose="020B0502020202020204" pitchFamily="34" charset="0"/>
              </a:rPr>
              <a:t> non-EU countries not </a:t>
            </a:r>
            <a:r>
              <a:rPr lang="fr-FR" sz="1100" i="1" dirty="0" err="1">
                <a:solidFill>
                  <a:srgbClr val="A3ADD8"/>
                </a:solidFill>
                <a:latin typeface="Century Gothic" panose="020B0502020202020204" pitchFamily="34" charset="0"/>
              </a:rPr>
              <a:t>counted</a:t>
            </a:r>
            <a:r>
              <a:rPr lang="fr-FR" sz="1100" i="1" dirty="0">
                <a:solidFill>
                  <a:srgbClr val="A3ADD8"/>
                </a:solidFill>
                <a:latin typeface="Century Gothic" panose="020B0502020202020204" pitchFamily="34" charset="0"/>
              </a:rPr>
              <a:t> in </a:t>
            </a:r>
            <a:r>
              <a:rPr lang="fr-FR" sz="1100" i="1" dirty="0" err="1">
                <a:solidFill>
                  <a:srgbClr val="A3ADD8"/>
                </a:solidFill>
                <a:latin typeface="Century Gothic" panose="020B0502020202020204" pitchFamily="34" charset="0"/>
              </a:rPr>
              <a:t>this</a:t>
            </a:r>
            <a:r>
              <a:rPr lang="fr-FR" sz="1100" i="1" dirty="0">
                <a:solidFill>
                  <a:srgbClr val="A3ADD8"/>
                </a:solidFill>
                <a:latin typeface="Century Gothic" panose="020B0502020202020204" pitchFamily="34" charset="0"/>
              </a:rPr>
              <a:t> </a:t>
            </a:r>
            <a:r>
              <a:rPr lang="fr-FR" sz="1100" i="1" dirty="0" err="1">
                <a:solidFill>
                  <a:srgbClr val="A3ADD8"/>
                </a:solidFill>
                <a:latin typeface="Century Gothic" panose="020B0502020202020204" pitchFamily="34" charset="0"/>
              </a:rPr>
              <a:t>geographical</a:t>
            </a:r>
            <a:r>
              <a:rPr lang="fr-FR" sz="1100" i="1" dirty="0">
                <a:solidFill>
                  <a:srgbClr val="A3ADD8"/>
                </a:solidFill>
                <a:latin typeface="Century Gothic" panose="020B0502020202020204" pitchFamily="34" charset="0"/>
              </a:rPr>
              <a:t> </a:t>
            </a:r>
            <a:r>
              <a:rPr lang="fr-FR" sz="1100" i="1" dirty="0" err="1">
                <a:solidFill>
                  <a:srgbClr val="A3ADD8"/>
                </a:solidFill>
                <a:latin typeface="Century Gothic" panose="020B0502020202020204" pitchFamily="34" charset="0"/>
              </a:rPr>
              <a:t>coverage</a:t>
            </a:r>
            <a:r>
              <a:rPr lang="fr-FR" sz="1100" i="1" dirty="0">
                <a:solidFill>
                  <a:srgbClr val="A3ADD8"/>
                </a:solidFill>
                <a:latin typeface="Century Gothic" panose="020B0502020202020204" pitchFamily="34" charset="0"/>
              </a:rPr>
              <a:t> of EU </a:t>
            </a:r>
            <a:r>
              <a:rPr lang="fr-FR" sz="1100" i="1" dirty="0" err="1">
                <a:solidFill>
                  <a:srgbClr val="A3ADD8"/>
                </a:solidFill>
                <a:latin typeface="Century Gothic" panose="020B0502020202020204" pitchFamily="34" charset="0"/>
              </a:rPr>
              <a:t>region</a:t>
            </a:r>
            <a:r>
              <a:rPr lang="fr-FR" sz="1100" i="1" dirty="0">
                <a:solidFill>
                  <a:srgbClr val="A3ADD8"/>
                </a:solidFill>
                <a:latin typeface="Century Gothic" panose="020B0502020202020204" pitchFamily="34" charset="0"/>
              </a:rPr>
              <a:t> types</a:t>
            </a:r>
          </a:p>
        </p:txBody>
      </p:sp>
    </p:spTree>
    <p:extLst>
      <p:ext uri="{BB962C8B-B14F-4D97-AF65-F5344CB8AC3E}">
        <p14:creationId xmlns:p14="http://schemas.microsoft.com/office/powerpoint/2010/main" val="23549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FF7C3-46A9-4F07-9EE7-C312F2F48553}"/>
              </a:ext>
            </a:extLst>
          </p:cNvPr>
          <p:cNvSpPr>
            <a:spLocks noGrp="1"/>
          </p:cNvSpPr>
          <p:nvPr>
            <p:ph type="title"/>
          </p:nvPr>
        </p:nvSpPr>
        <p:spPr/>
        <p:txBody>
          <a:bodyPr/>
          <a:lstStyle/>
          <a:p>
            <a:r>
              <a:rPr lang="fr-FR" dirty="0" err="1">
                <a:solidFill>
                  <a:srgbClr val="164194"/>
                </a:solidFill>
              </a:rPr>
              <a:t>Find</a:t>
            </a:r>
            <a:r>
              <a:rPr lang="fr-FR" dirty="0">
                <a:solidFill>
                  <a:srgbClr val="164194"/>
                </a:solidFill>
              </a:rPr>
              <a:t> </a:t>
            </a:r>
            <a:r>
              <a:rPr lang="fr-FR" dirty="0" err="1">
                <a:solidFill>
                  <a:srgbClr val="164194"/>
                </a:solidFill>
              </a:rPr>
              <a:t>Partners</a:t>
            </a:r>
            <a:r>
              <a:rPr lang="fr-FR" dirty="0">
                <a:solidFill>
                  <a:srgbClr val="164194"/>
                </a:solidFill>
              </a:rPr>
              <a:t>!</a:t>
            </a:r>
          </a:p>
        </p:txBody>
      </p:sp>
      <p:sp>
        <p:nvSpPr>
          <p:cNvPr id="4" name="Espace réservé du texte 3">
            <a:extLst>
              <a:ext uri="{FF2B5EF4-FFF2-40B4-BE49-F238E27FC236}">
                <a16:creationId xmlns:a16="http://schemas.microsoft.com/office/drawing/2014/main" id="{5A0738A9-F9F6-48CD-92D6-5D5E49D00DC7}"/>
              </a:ext>
            </a:extLst>
          </p:cNvPr>
          <p:cNvSpPr>
            <a:spLocks noGrp="1"/>
          </p:cNvSpPr>
          <p:nvPr>
            <p:ph type="body" sz="quarter" idx="14"/>
          </p:nvPr>
        </p:nvSpPr>
        <p:spPr>
          <a:xfrm>
            <a:off x="436728" y="1131013"/>
            <a:ext cx="3829719" cy="3047619"/>
          </a:xfrm>
        </p:spPr>
        <p:txBody>
          <a:bodyPr/>
          <a:lstStyle/>
          <a:p>
            <a:r>
              <a:rPr lang="fr-FR" sz="2400" dirty="0">
                <a:solidFill>
                  <a:schemeClr val="tx1">
                    <a:lumMod val="50000"/>
                    <a:lumOff val="50000"/>
                  </a:schemeClr>
                </a:solidFill>
              </a:rPr>
              <a:t>Use the URBACT Partner </a:t>
            </a:r>
            <a:r>
              <a:rPr lang="fr-FR" sz="2400" dirty="0" err="1">
                <a:solidFill>
                  <a:schemeClr val="tx1">
                    <a:lumMod val="50000"/>
                    <a:lumOff val="50000"/>
                  </a:schemeClr>
                </a:solidFill>
              </a:rPr>
              <a:t>Search</a:t>
            </a:r>
            <a:r>
              <a:rPr lang="fr-FR" sz="2400" dirty="0">
                <a:solidFill>
                  <a:schemeClr val="tx1">
                    <a:lumMod val="50000"/>
                    <a:lumOff val="50000"/>
                  </a:schemeClr>
                </a:solidFill>
              </a:rPr>
              <a:t> Tool:</a:t>
            </a:r>
          </a:p>
          <a:p>
            <a:pPr>
              <a:spcBef>
                <a:spcPts val="0"/>
              </a:spcBef>
            </a:pPr>
            <a:endParaRPr lang="fr-FR" sz="700" dirty="0"/>
          </a:p>
          <a:p>
            <a:pPr marL="457200" indent="-457200">
              <a:buFont typeface="Arial" panose="020B0604020202020204" pitchFamily="34" charset="0"/>
              <a:buChar char="•"/>
            </a:pPr>
            <a:r>
              <a:rPr lang="fr-FR" sz="2000" b="0" dirty="0" err="1"/>
              <a:t>Submit</a:t>
            </a:r>
            <a:r>
              <a:rPr lang="fr-FR" sz="2000" b="0" dirty="0"/>
              <a:t> </a:t>
            </a:r>
            <a:r>
              <a:rPr lang="fr-FR" sz="2000" b="0" dirty="0" err="1"/>
              <a:t>your</a:t>
            </a:r>
            <a:r>
              <a:rPr lang="fr-FR" sz="2000" b="0" dirty="0"/>
              <a:t> network </a:t>
            </a:r>
            <a:r>
              <a:rPr lang="fr-FR" sz="2000" b="0" dirty="0" err="1"/>
              <a:t>idea</a:t>
            </a:r>
            <a:endParaRPr lang="fr-FR" sz="2000" b="0" dirty="0"/>
          </a:p>
          <a:p>
            <a:pPr marL="457200" indent="-457200">
              <a:buFont typeface="Arial" panose="020B0604020202020204" pitchFamily="34" charset="0"/>
              <a:buChar char="•"/>
            </a:pPr>
            <a:r>
              <a:rPr lang="fr-FR" sz="2000" b="0" dirty="0"/>
              <a:t>Look for </a:t>
            </a:r>
            <a:r>
              <a:rPr lang="fr-FR" sz="2000" b="0" dirty="0" err="1"/>
              <a:t>partners</a:t>
            </a:r>
            <a:endParaRPr lang="fr-FR" sz="2000" b="0" dirty="0"/>
          </a:p>
          <a:p>
            <a:pPr marL="457200" indent="-457200">
              <a:buFont typeface="Arial" panose="020B0604020202020204" pitchFamily="34" charset="0"/>
              <a:buChar char="•"/>
            </a:pPr>
            <a:r>
              <a:rPr lang="fr-FR" sz="2000" b="0" dirty="0" err="1"/>
              <a:t>Find</a:t>
            </a:r>
            <a:r>
              <a:rPr lang="fr-FR" sz="2000" b="0" dirty="0"/>
              <a:t> a network </a:t>
            </a:r>
            <a:r>
              <a:rPr lang="fr-FR" sz="2000" b="0" dirty="0" err="1"/>
              <a:t>idea</a:t>
            </a:r>
            <a:r>
              <a:rPr lang="fr-FR" sz="2000" b="0" dirty="0"/>
              <a:t> to </a:t>
            </a:r>
            <a:r>
              <a:rPr lang="fr-FR" sz="2000" b="0" dirty="0" err="1"/>
              <a:t>join</a:t>
            </a:r>
            <a:endParaRPr lang="fr-FR" sz="2000" b="0" dirty="0"/>
          </a:p>
        </p:txBody>
      </p:sp>
      <p:pic>
        <p:nvPicPr>
          <p:cNvPr id="6" name="Image 5">
            <a:extLst>
              <a:ext uri="{FF2B5EF4-FFF2-40B4-BE49-F238E27FC236}">
                <a16:creationId xmlns:a16="http://schemas.microsoft.com/office/drawing/2014/main" id="{A12C51E0-9379-4166-AB5F-EF65845415A5}"/>
              </a:ext>
            </a:extLst>
          </p:cNvPr>
          <p:cNvPicPr>
            <a:picLocks noChangeAspect="1"/>
          </p:cNvPicPr>
          <p:nvPr/>
        </p:nvPicPr>
        <p:blipFill>
          <a:blip r:embed="rId3"/>
          <a:stretch>
            <a:fillRect/>
          </a:stretch>
        </p:blipFill>
        <p:spPr>
          <a:xfrm>
            <a:off x="4571999" y="1143058"/>
            <a:ext cx="4213225" cy="2592754"/>
          </a:xfrm>
          <a:prstGeom prst="rect">
            <a:avLst/>
          </a:prstGeom>
        </p:spPr>
      </p:pic>
      <p:sp>
        <p:nvSpPr>
          <p:cNvPr id="3" name="Rectangle 2">
            <a:extLst>
              <a:ext uri="{FF2B5EF4-FFF2-40B4-BE49-F238E27FC236}">
                <a16:creationId xmlns:a16="http://schemas.microsoft.com/office/drawing/2014/main" id="{46310FA9-938C-4AA9-819A-A60B4BAB38C1}"/>
              </a:ext>
            </a:extLst>
          </p:cNvPr>
          <p:cNvSpPr/>
          <p:nvPr/>
        </p:nvSpPr>
        <p:spPr>
          <a:xfrm>
            <a:off x="762137" y="3689321"/>
            <a:ext cx="3345839" cy="646331"/>
          </a:xfrm>
          <a:prstGeom prst="rect">
            <a:avLst/>
          </a:prstGeom>
        </p:spPr>
        <p:txBody>
          <a:bodyPr wrap="square">
            <a:spAutoFit/>
          </a:bodyPr>
          <a:lstStyle/>
          <a:p>
            <a:r>
              <a:rPr lang="fr-FR" b="1" i="1" dirty="0">
                <a:solidFill>
                  <a:srgbClr val="C60075"/>
                </a:solidFill>
                <a:latin typeface="Century Gothic" panose="020B0502020202020204" pitchFamily="34" charset="0"/>
              </a:rPr>
              <a:t>+ Y</a:t>
            </a:r>
            <a:r>
              <a:rPr lang="en-US" b="1" i="1" dirty="0" err="1">
                <a:solidFill>
                  <a:srgbClr val="C60075"/>
                </a:solidFill>
                <a:latin typeface="Century Gothic" panose="020B0502020202020204" pitchFamily="34" charset="0"/>
              </a:rPr>
              <a:t>ou</a:t>
            </a:r>
            <a:r>
              <a:rPr lang="en-US" b="1" i="1" dirty="0">
                <a:solidFill>
                  <a:srgbClr val="C60075"/>
                </a:solidFill>
                <a:latin typeface="Century Gothic" panose="020B0502020202020204" pitchFamily="34" charset="0"/>
              </a:rPr>
              <a:t> can reach out to</a:t>
            </a:r>
            <a:r>
              <a:rPr lang="fr-FR" b="1" i="1" dirty="0">
                <a:solidFill>
                  <a:srgbClr val="C60075"/>
                </a:solidFill>
                <a:latin typeface="Century Gothic" panose="020B0502020202020204" pitchFamily="34" charset="0"/>
              </a:rPr>
              <a:t> </a:t>
            </a:r>
            <a:r>
              <a:rPr lang="fr-FR" b="1" i="1" dirty="0" err="1">
                <a:solidFill>
                  <a:srgbClr val="C60075"/>
                </a:solidFill>
                <a:latin typeface="Century Gothic" panose="020B0502020202020204" pitchFamily="34" charset="0"/>
              </a:rPr>
              <a:t>your</a:t>
            </a:r>
            <a:r>
              <a:rPr lang="fr-FR" b="1" i="1" dirty="0">
                <a:solidFill>
                  <a:srgbClr val="C60075"/>
                </a:solidFill>
                <a:latin typeface="Century Gothic" panose="020B0502020202020204" pitchFamily="34" charset="0"/>
              </a:rPr>
              <a:t> National URBACT Points</a:t>
            </a:r>
          </a:p>
        </p:txBody>
      </p:sp>
    </p:spTree>
    <p:extLst>
      <p:ext uri="{BB962C8B-B14F-4D97-AF65-F5344CB8AC3E}">
        <p14:creationId xmlns:p14="http://schemas.microsoft.com/office/powerpoint/2010/main" val="709753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3BF73A-D485-435B-8381-286198EC82C6}"/>
              </a:ext>
            </a:extLst>
          </p:cNvPr>
          <p:cNvSpPr>
            <a:spLocks noGrp="1"/>
          </p:cNvSpPr>
          <p:nvPr>
            <p:ph type="title"/>
          </p:nvPr>
        </p:nvSpPr>
        <p:spPr/>
        <p:txBody>
          <a:bodyPr/>
          <a:lstStyle/>
          <a:p>
            <a:r>
              <a:rPr lang="fr-FR" dirty="0" err="1">
                <a:solidFill>
                  <a:srgbClr val="164194"/>
                </a:solidFill>
              </a:rPr>
              <a:t>Find</a:t>
            </a:r>
            <a:r>
              <a:rPr lang="fr-FR" dirty="0">
                <a:solidFill>
                  <a:srgbClr val="164194"/>
                </a:solidFill>
              </a:rPr>
              <a:t> </a:t>
            </a:r>
            <a:r>
              <a:rPr lang="fr-FR" dirty="0" err="1">
                <a:solidFill>
                  <a:srgbClr val="164194"/>
                </a:solidFill>
              </a:rPr>
              <a:t>Partners</a:t>
            </a:r>
            <a:r>
              <a:rPr lang="fr-FR" dirty="0">
                <a:solidFill>
                  <a:srgbClr val="164194"/>
                </a:solidFill>
              </a:rPr>
              <a:t>!</a:t>
            </a:r>
          </a:p>
        </p:txBody>
      </p:sp>
      <p:pic>
        <p:nvPicPr>
          <p:cNvPr id="8" name="Image 7">
            <a:extLst>
              <a:ext uri="{FF2B5EF4-FFF2-40B4-BE49-F238E27FC236}">
                <a16:creationId xmlns:a16="http://schemas.microsoft.com/office/drawing/2014/main" id="{5613F702-20FF-40C7-B9AF-19145E8A281E}"/>
              </a:ext>
            </a:extLst>
          </p:cNvPr>
          <p:cNvPicPr>
            <a:picLocks noChangeAspect="1"/>
          </p:cNvPicPr>
          <p:nvPr/>
        </p:nvPicPr>
        <p:blipFill>
          <a:blip r:embed="rId2"/>
          <a:stretch>
            <a:fillRect/>
          </a:stretch>
        </p:blipFill>
        <p:spPr>
          <a:xfrm>
            <a:off x="531141" y="1512645"/>
            <a:ext cx="5553850" cy="2495898"/>
          </a:xfrm>
          <a:prstGeom prst="rect">
            <a:avLst/>
          </a:prstGeom>
        </p:spPr>
      </p:pic>
      <p:pic>
        <p:nvPicPr>
          <p:cNvPr id="9" name="Image 8">
            <a:extLst>
              <a:ext uri="{FF2B5EF4-FFF2-40B4-BE49-F238E27FC236}">
                <a16:creationId xmlns:a16="http://schemas.microsoft.com/office/drawing/2014/main" id="{8F958EF8-0507-49B9-A32B-D6B8CBE3A7F3}"/>
              </a:ext>
            </a:extLst>
          </p:cNvPr>
          <p:cNvPicPr>
            <a:picLocks noChangeAspect="1"/>
          </p:cNvPicPr>
          <p:nvPr/>
        </p:nvPicPr>
        <p:blipFill>
          <a:blip r:embed="rId3"/>
          <a:stretch>
            <a:fillRect/>
          </a:stretch>
        </p:blipFill>
        <p:spPr>
          <a:xfrm>
            <a:off x="6302275" y="1636960"/>
            <a:ext cx="2712516" cy="859611"/>
          </a:xfrm>
          <a:prstGeom prst="rect">
            <a:avLst/>
          </a:prstGeom>
        </p:spPr>
      </p:pic>
      <p:pic>
        <p:nvPicPr>
          <p:cNvPr id="10" name="Image 9">
            <a:extLst>
              <a:ext uri="{FF2B5EF4-FFF2-40B4-BE49-F238E27FC236}">
                <a16:creationId xmlns:a16="http://schemas.microsoft.com/office/drawing/2014/main" id="{98DDACCB-5355-48B1-B71A-F5FC2E0CF94C}"/>
              </a:ext>
            </a:extLst>
          </p:cNvPr>
          <p:cNvPicPr>
            <a:picLocks noChangeAspect="1"/>
          </p:cNvPicPr>
          <p:nvPr/>
        </p:nvPicPr>
        <p:blipFill>
          <a:blip r:embed="rId4"/>
          <a:stretch>
            <a:fillRect/>
          </a:stretch>
        </p:blipFill>
        <p:spPr>
          <a:xfrm>
            <a:off x="5869768" y="1900487"/>
            <a:ext cx="518205" cy="365792"/>
          </a:xfrm>
          <a:prstGeom prst="rect">
            <a:avLst/>
          </a:prstGeom>
        </p:spPr>
      </p:pic>
      <p:sp>
        <p:nvSpPr>
          <p:cNvPr id="11" name="Rectangle 10">
            <a:extLst>
              <a:ext uri="{FF2B5EF4-FFF2-40B4-BE49-F238E27FC236}">
                <a16:creationId xmlns:a16="http://schemas.microsoft.com/office/drawing/2014/main" id="{A94AA19F-18FF-412D-AA2D-B80E412C565F}"/>
              </a:ext>
            </a:extLst>
          </p:cNvPr>
          <p:cNvSpPr/>
          <p:nvPr/>
        </p:nvSpPr>
        <p:spPr>
          <a:xfrm>
            <a:off x="6371021" y="1900487"/>
            <a:ext cx="2624758" cy="338554"/>
          </a:xfrm>
          <a:prstGeom prst="rect">
            <a:avLst/>
          </a:prstGeom>
        </p:spPr>
        <p:txBody>
          <a:bodyPr wrap="none">
            <a:spAutoFit/>
          </a:bodyPr>
          <a:lstStyle/>
          <a:p>
            <a:r>
              <a:rPr lang="fr-FR" sz="1600" b="1" dirty="0">
                <a:solidFill>
                  <a:schemeClr val="bg1"/>
                </a:solidFill>
              </a:rPr>
              <a:t>urbact.eu/partnersearchtool</a:t>
            </a:r>
          </a:p>
        </p:txBody>
      </p:sp>
    </p:spTree>
    <p:extLst>
      <p:ext uri="{BB962C8B-B14F-4D97-AF65-F5344CB8AC3E}">
        <p14:creationId xmlns:p14="http://schemas.microsoft.com/office/powerpoint/2010/main" val="1004838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861D40-BA3B-483D-B039-B6955495FA59}"/>
              </a:ext>
            </a:extLst>
          </p:cNvPr>
          <p:cNvSpPr>
            <a:spLocks noGrp="1"/>
          </p:cNvSpPr>
          <p:nvPr>
            <p:ph type="title"/>
          </p:nvPr>
        </p:nvSpPr>
        <p:spPr/>
        <p:txBody>
          <a:bodyPr/>
          <a:lstStyle/>
          <a:p>
            <a:r>
              <a:rPr lang="fr-FR" dirty="0">
                <a:solidFill>
                  <a:srgbClr val="164194"/>
                </a:solidFill>
              </a:rPr>
              <a:t>Financial </a:t>
            </a:r>
            <a:r>
              <a:rPr lang="fr-FR" dirty="0" err="1">
                <a:solidFill>
                  <a:srgbClr val="164194"/>
                </a:solidFill>
              </a:rPr>
              <a:t>resources</a:t>
            </a:r>
            <a:r>
              <a:rPr lang="fr-FR" dirty="0">
                <a:solidFill>
                  <a:srgbClr val="164194"/>
                </a:solidFill>
              </a:rPr>
              <a:t> for the network</a:t>
            </a:r>
          </a:p>
        </p:txBody>
      </p:sp>
      <p:sp>
        <p:nvSpPr>
          <p:cNvPr id="3" name="Espace réservé du texte 2">
            <a:extLst>
              <a:ext uri="{FF2B5EF4-FFF2-40B4-BE49-F238E27FC236}">
                <a16:creationId xmlns:a16="http://schemas.microsoft.com/office/drawing/2014/main" id="{6F344D74-AC7B-4004-AFD7-8FD961D86B1E}"/>
              </a:ext>
            </a:extLst>
          </p:cNvPr>
          <p:cNvSpPr>
            <a:spLocks noGrp="1"/>
          </p:cNvSpPr>
          <p:nvPr>
            <p:ph type="body" sz="quarter" idx="12"/>
          </p:nvPr>
        </p:nvSpPr>
        <p:spPr>
          <a:xfrm>
            <a:off x="531141" y="1131888"/>
            <a:ext cx="2641963" cy="3276600"/>
          </a:xfrm>
        </p:spPr>
        <p:txBody>
          <a:bodyPr/>
          <a:lstStyle/>
          <a:p>
            <a:pPr marL="342900" indent="-342900">
              <a:buFont typeface="Arial" panose="020B0604020202020204" pitchFamily="34" charset="0"/>
              <a:buChar char="•"/>
            </a:pPr>
            <a:r>
              <a:rPr lang="fr-FR" sz="2000" dirty="0"/>
              <a:t>Network budget: </a:t>
            </a:r>
            <a:r>
              <a:rPr lang="fr-FR" sz="2000" b="0" dirty="0">
                <a:solidFill>
                  <a:srgbClr val="C60075"/>
                </a:solidFill>
              </a:rPr>
              <a:t>Up to EUR 850 000</a:t>
            </a:r>
          </a:p>
          <a:p>
            <a:pPr algn="ctr"/>
            <a:r>
              <a:rPr lang="fr-FR" sz="1400" b="0" dirty="0">
                <a:solidFill>
                  <a:srgbClr val="C60075"/>
                </a:solidFill>
              </a:rPr>
              <a:t> (total incl. local </a:t>
            </a:r>
            <a:r>
              <a:rPr lang="fr-FR" sz="1400" b="0" dirty="0" err="1">
                <a:solidFill>
                  <a:srgbClr val="C60075"/>
                </a:solidFill>
              </a:rPr>
              <a:t>co-financing</a:t>
            </a:r>
            <a:r>
              <a:rPr lang="fr-FR" sz="1400" b="0" dirty="0">
                <a:solidFill>
                  <a:srgbClr val="C60075"/>
                </a:solidFill>
              </a:rPr>
              <a:t>)</a:t>
            </a:r>
            <a:endParaRPr lang="fr-FR" sz="2000" b="0" dirty="0">
              <a:solidFill>
                <a:srgbClr val="C60075"/>
              </a:solidFill>
            </a:endParaRPr>
          </a:p>
          <a:p>
            <a:pPr marL="342900" indent="-342900">
              <a:buFont typeface="Arial" panose="020B0604020202020204" pitchFamily="34" charset="0"/>
              <a:buChar char="•"/>
            </a:pPr>
            <a:endParaRPr lang="fr-FR" sz="1800" b="0" dirty="0">
              <a:solidFill>
                <a:srgbClr val="C60075"/>
              </a:solidFill>
            </a:endParaRPr>
          </a:p>
          <a:p>
            <a:endParaRPr lang="fr-FR" sz="1800" b="0" dirty="0">
              <a:solidFill>
                <a:srgbClr val="C60075"/>
              </a:solidFill>
            </a:endParaRPr>
          </a:p>
          <a:p>
            <a:r>
              <a:rPr lang="fr-FR" sz="1400" i="1" dirty="0">
                <a:solidFill>
                  <a:schemeClr val="tx1">
                    <a:lumMod val="50000"/>
                    <a:lumOff val="50000"/>
                  </a:schemeClr>
                </a:solidFill>
              </a:rPr>
              <a:t>+ </a:t>
            </a:r>
            <a:r>
              <a:rPr lang="fr-FR" sz="1400" i="1" dirty="0" err="1">
                <a:solidFill>
                  <a:schemeClr val="tx1">
                    <a:lumMod val="50000"/>
                    <a:lumOff val="50000"/>
                  </a:schemeClr>
                </a:solidFill>
              </a:rPr>
              <a:t>Additional</a:t>
            </a:r>
            <a:r>
              <a:rPr lang="fr-FR" sz="1400" i="1" dirty="0">
                <a:solidFill>
                  <a:schemeClr val="tx1">
                    <a:lumMod val="50000"/>
                    <a:lumOff val="50000"/>
                  </a:schemeClr>
                </a:solidFill>
              </a:rPr>
              <a:t> </a:t>
            </a:r>
            <a:r>
              <a:rPr lang="fr-FR" sz="1400" i="1" dirty="0" err="1">
                <a:solidFill>
                  <a:schemeClr val="tx1">
                    <a:lumMod val="50000"/>
                    <a:lumOff val="50000"/>
                  </a:schemeClr>
                </a:solidFill>
              </a:rPr>
              <a:t>resources</a:t>
            </a:r>
            <a:r>
              <a:rPr lang="fr-FR" sz="1400" i="1" dirty="0">
                <a:solidFill>
                  <a:schemeClr val="tx1">
                    <a:lumMod val="50000"/>
                    <a:lumOff val="50000"/>
                  </a:schemeClr>
                </a:solidFill>
              </a:rPr>
              <a:t> for expertise </a:t>
            </a:r>
            <a:r>
              <a:rPr lang="fr-FR" sz="1400" i="1" dirty="0" err="1">
                <a:solidFill>
                  <a:schemeClr val="tx1">
                    <a:lumMod val="50000"/>
                    <a:lumOff val="50000"/>
                  </a:schemeClr>
                </a:solidFill>
              </a:rPr>
              <a:t>fees</a:t>
            </a:r>
            <a:r>
              <a:rPr lang="fr-FR" sz="1400" i="1" dirty="0">
                <a:solidFill>
                  <a:schemeClr val="tx1">
                    <a:lumMod val="50000"/>
                    <a:lumOff val="50000"/>
                  </a:schemeClr>
                </a:solidFill>
              </a:rPr>
              <a:t>:</a:t>
            </a:r>
            <a:r>
              <a:rPr lang="fr-FR" sz="1400" b="0" i="1" dirty="0">
                <a:solidFill>
                  <a:schemeClr val="tx1">
                    <a:lumMod val="50000"/>
                    <a:lumOff val="50000"/>
                  </a:schemeClr>
                </a:solidFill>
              </a:rPr>
              <a:t> </a:t>
            </a:r>
          </a:p>
          <a:p>
            <a:r>
              <a:rPr lang="fr-FR" sz="1400" b="0" i="1" dirty="0">
                <a:solidFill>
                  <a:srgbClr val="C60075"/>
                </a:solidFill>
              </a:rPr>
              <a:t>Up to 170 </a:t>
            </a:r>
            <a:r>
              <a:rPr lang="fr-FR" sz="1400" b="0" i="1" dirty="0" err="1">
                <a:solidFill>
                  <a:srgbClr val="C60075"/>
                </a:solidFill>
              </a:rPr>
              <a:t>days</a:t>
            </a:r>
            <a:r>
              <a:rPr lang="fr-FR" sz="1400" b="0" i="1" dirty="0">
                <a:solidFill>
                  <a:srgbClr val="C60075"/>
                </a:solidFill>
              </a:rPr>
              <a:t> of expertise = EUR 144 500 </a:t>
            </a:r>
          </a:p>
          <a:p>
            <a:r>
              <a:rPr lang="fr-FR" sz="1100" b="0" i="1" dirty="0">
                <a:solidFill>
                  <a:srgbClr val="C60075"/>
                </a:solidFill>
              </a:rPr>
              <a:t>(</a:t>
            </a:r>
            <a:r>
              <a:rPr lang="fr-FR" sz="1100" b="0" i="1" dirty="0" err="1">
                <a:solidFill>
                  <a:srgbClr val="C60075"/>
                </a:solidFill>
              </a:rPr>
              <a:t>payed</a:t>
            </a:r>
            <a:r>
              <a:rPr lang="fr-FR" sz="1100" b="0" i="1" dirty="0">
                <a:solidFill>
                  <a:srgbClr val="C60075"/>
                </a:solidFill>
              </a:rPr>
              <a:t> by the programme </a:t>
            </a:r>
            <a:r>
              <a:rPr lang="fr-FR" sz="1100" b="0" i="1" dirty="0" err="1">
                <a:solidFill>
                  <a:srgbClr val="C60075"/>
                </a:solidFill>
              </a:rPr>
              <a:t>directly</a:t>
            </a:r>
            <a:r>
              <a:rPr lang="fr-FR" sz="1100" b="0" i="1" dirty="0">
                <a:solidFill>
                  <a:srgbClr val="C60075"/>
                </a:solidFill>
              </a:rPr>
              <a:t>)</a:t>
            </a:r>
          </a:p>
          <a:p>
            <a:endParaRPr lang="fr-FR" sz="1800" dirty="0"/>
          </a:p>
          <a:p>
            <a:endParaRPr lang="fr-FR" sz="1800" dirty="0">
              <a:solidFill>
                <a:srgbClr val="C60075"/>
              </a:solidFill>
            </a:endParaRPr>
          </a:p>
          <a:p>
            <a:endParaRPr lang="fr-FR" sz="1800" dirty="0"/>
          </a:p>
        </p:txBody>
      </p:sp>
      <p:graphicFrame>
        <p:nvGraphicFramePr>
          <p:cNvPr id="5" name="Tableau 4">
            <a:extLst>
              <a:ext uri="{FF2B5EF4-FFF2-40B4-BE49-F238E27FC236}">
                <a16:creationId xmlns:a16="http://schemas.microsoft.com/office/drawing/2014/main" id="{DB601ED5-B878-46EA-B44E-DBE870AE9FF5}"/>
              </a:ext>
            </a:extLst>
          </p:cNvPr>
          <p:cNvGraphicFramePr>
            <a:graphicFrameLocks noGrp="1"/>
          </p:cNvGraphicFramePr>
          <p:nvPr>
            <p:extLst>
              <p:ext uri="{D42A27DB-BD31-4B8C-83A1-F6EECF244321}">
                <p14:modId xmlns:p14="http://schemas.microsoft.com/office/powerpoint/2010/main" val="3287517243"/>
              </p:ext>
            </p:extLst>
          </p:nvPr>
        </p:nvGraphicFramePr>
        <p:xfrm>
          <a:off x="3476552" y="1131888"/>
          <a:ext cx="5460360" cy="1836193"/>
        </p:xfrm>
        <a:graphic>
          <a:graphicData uri="http://schemas.openxmlformats.org/drawingml/2006/table">
            <a:tbl>
              <a:tblPr firstRow="1" bandRow="1">
                <a:tableStyleId>{5C22544A-7EE6-4342-B048-85BDC9FD1C3A}</a:tableStyleId>
              </a:tblPr>
              <a:tblGrid>
                <a:gridCol w="2730180">
                  <a:extLst>
                    <a:ext uri="{9D8B030D-6E8A-4147-A177-3AD203B41FA5}">
                      <a16:colId xmlns:a16="http://schemas.microsoft.com/office/drawing/2014/main" val="577305479"/>
                    </a:ext>
                  </a:extLst>
                </a:gridCol>
                <a:gridCol w="2730180">
                  <a:extLst>
                    <a:ext uri="{9D8B030D-6E8A-4147-A177-3AD203B41FA5}">
                      <a16:colId xmlns:a16="http://schemas.microsoft.com/office/drawing/2014/main" val="912570941"/>
                    </a:ext>
                  </a:extLst>
                </a:gridCol>
              </a:tblGrid>
              <a:tr h="32743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err="1">
                          <a:latin typeface="Century Gothic" panose="020B0502020202020204" pitchFamily="34" charset="0"/>
                        </a:rPr>
                        <a:t>Region</a:t>
                      </a:r>
                      <a:r>
                        <a:rPr lang="fr-FR" b="0" i="0" baseline="0" dirty="0">
                          <a:latin typeface="Century Gothic" panose="020B0502020202020204" pitchFamily="34" charset="0"/>
                        </a:rPr>
                        <a:t> type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a:latin typeface="Century Gothic" panose="020B0502020202020204" pitchFamily="34" charset="0"/>
                        </a:rPr>
                        <a:t>Co-</a:t>
                      </a:r>
                      <a:r>
                        <a:rPr lang="fr-FR" b="0" i="0" baseline="0" dirty="0" err="1">
                          <a:latin typeface="Century Gothic" panose="020B0502020202020204" pitchFamily="34" charset="0"/>
                        </a:rPr>
                        <a:t>financing</a:t>
                      </a:r>
                      <a:r>
                        <a:rPr lang="fr-FR" b="0" i="0" baseline="0" dirty="0">
                          <a:latin typeface="Century Gothic" panose="020B0502020202020204" pitchFamily="34" charset="0"/>
                        </a:rPr>
                        <a:t> rate</a:t>
                      </a:r>
                    </a:p>
                  </a:txBody>
                  <a:tcPr/>
                </a:tc>
                <a:extLst>
                  <a:ext uri="{0D108BD9-81ED-4DB2-BD59-A6C34878D82A}">
                    <a16:rowId xmlns:a16="http://schemas.microsoft.com/office/drawing/2014/main" val="4148474375"/>
                  </a:ext>
                </a:extLst>
              </a:tr>
              <a:tr h="4674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err="1">
                          <a:latin typeface="Century Gothic" panose="020B0502020202020204" pitchFamily="34" charset="0"/>
                        </a:rPr>
                        <a:t>Partners</a:t>
                      </a:r>
                      <a:r>
                        <a:rPr lang="fr-FR" b="0" i="0" baseline="0" dirty="0">
                          <a:latin typeface="Century Gothic" panose="020B0502020202020204" pitchFamily="34" charset="0"/>
                        </a:rPr>
                        <a:t> </a:t>
                      </a:r>
                      <a:r>
                        <a:rPr lang="fr-FR" b="0" i="0" baseline="0" dirty="0" err="1">
                          <a:latin typeface="Century Gothic" panose="020B0502020202020204" pitchFamily="34" charset="0"/>
                        </a:rPr>
                        <a:t>from</a:t>
                      </a:r>
                      <a:r>
                        <a:rPr lang="fr-FR" b="0" i="0" baseline="0" dirty="0">
                          <a:latin typeface="Century Gothic" panose="020B0502020202020204" pitchFamily="34" charset="0"/>
                        </a:rPr>
                        <a:t> EU «  more </a:t>
                      </a:r>
                      <a:r>
                        <a:rPr lang="fr-FR" b="0" i="0" baseline="0" dirty="0" err="1">
                          <a:latin typeface="Century Gothic" panose="020B0502020202020204" pitchFamily="34" charset="0"/>
                        </a:rPr>
                        <a:t>developed</a:t>
                      </a:r>
                      <a:r>
                        <a:rPr lang="fr-FR" b="0" i="0" baseline="0" dirty="0">
                          <a:latin typeface="Century Gothic" panose="020B0502020202020204" pitchFamily="34" charset="0"/>
                        </a:rPr>
                        <a:t> </a:t>
                      </a:r>
                      <a:r>
                        <a:rPr lang="fr-FR" b="0" i="0" baseline="0" dirty="0" err="1">
                          <a:latin typeface="Century Gothic" panose="020B0502020202020204" pitchFamily="34" charset="0"/>
                        </a:rPr>
                        <a:t>regions</a:t>
                      </a:r>
                      <a:r>
                        <a:rPr lang="fr-FR" b="0" i="0" baseline="0" dirty="0">
                          <a:latin typeface="Century Gothic" panose="020B0502020202020204" pitchFamily="34" charset="0"/>
                        </a:rPr>
                        <a: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a:latin typeface="Century Gothic" panose="020B0502020202020204" pitchFamily="34" charset="0"/>
                        </a:rPr>
                        <a:t>Up to 65% by ERDF</a:t>
                      </a:r>
                    </a:p>
                  </a:txBody>
                  <a:tcPr/>
                </a:tc>
                <a:extLst>
                  <a:ext uri="{0D108BD9-81ED-4DB2-BD59-A6C34878D82A}">
                    <a16:rowId xmlns:a16="http://schemas.microsoft.com/office/drawing/2014/main" val="173932098"/>
                  </a:ext>
                </a:extLst>
              </a:tr>
              <a:tr h="4674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err="1">
                          <a:latin typeface="Century Gothic" panose="020B0502020202020204" pitchFamily="34" charset="0"/>
                        </a:rPr>
                        <a:t>Partners</a:t>
                      </a:r>
                      <a:r>
                        <a:rPr lang="fr-FR" b="0" i="0" baseline="0" dirty="0">
                          <a:latin typeface="Century Gothic" panose="020B0502020202020204" pitchFamily="34" charset="0"/>
                        </a:rPr>
                        <a:t> </a:t>
                      </a:r>
                      <a:r>
                        <a:rPr lang="fr-FR" b="0" i="0" baseline="0" dirty="0" err="1">
                          <a:latin typeface="Century Gothic" panose="020B0502020202020204" pitchFamily="34" charset="0"/>
                        </a:rPr>
                        <a:t>from</a:t>
                      </a:r>
                      <a:r>
                        <a:rPr lang="fr-FR" b="0" i="0" baseline="0" dirty="0">
                          <a:latin typeface="Century Gothic" panose="020B0502020202020204" pitchFamily="34" charset="0"/>
                        </a:rPr>
                        <a:t> EU « transition </a:t>
                      </a:r>
                      <a:r>
                        <a:rPr lang="fr-FR" b="0" i="0" baseline="0" dirty="0" err="1">
                          <a:latin typeface="Century Gothic" panose="020B0502020202020204" pitchFamily="34" charset="0"/>
                        </a:rPr>
                        <a:t>regions</a:t>
                      </a:r>
                      <a:r>
                        <a:rPr lang="fr-FR" b="0" i="0" baseline="0" dirty="0">
                          <a:latin typeface="Century Gothic" panose="020B0502020202020204" pitchFamily="34" charset="0"/>
                        </a:rPr>
                        <a: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a:latin typeface="Century Gothic" panose="020B0502020202020204" pitchFamily="34" charset="0"/>
                        </a:rPr>
                        <a:t>Up to 70% by ERDF</a:t>
                      </a:r>
                    </a:p>
                    <a:p>
                      <a:endParaRPr lang="fr-FR" b="0" i="0" baseline="0" dirty="0">
                        <a:latin typeface="Century Gothic" panose="020B0502020202020204" pitchFamily="34" charset="0"/>
                      </a:endParaRPr>
                    </a:p>
                  </a:txBody>
                  <a:tcPr/>
                </a:tc>
                <a:extLst>
                  <a:ext uri="{0D108BD9-81ED-4DB2-BD59-A6C34878D82A}">
                    <a16:rowId xmlns:a16="http://schemas.microsoft.com/office/drawing/2014/main" val="4096422399"/>
                  </a:ext>
                </a:extLst>
              </a:tr>
              <a:tr h="4674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err="1">
                          <a:latin typeface="Century Gothic" panose="020B0502020202020204" pitchFamily="34" charset="0"/>
                        </a:rPr>
                        <a:t>Partners</a:t>
                      </a:r>
                      <a:r>
                        <a:rPr lang="fr-FR" b="0" i="0" baseline="0" dirty="0">
                          <a:latin typeface="Century Gothic" panose="020B0502020202020204" pitchFamily="34" charset="0"/>
                        </a:rPr>
                        <a:t> </a:t>
                      </a:r>
                      <a:r>
                        <a:rPr lang="fr-FR" b="0" i="0" baseline="0" dirty="0" err="1">
                          <a:latin typeface="Century Gothic" panose="020B0502020202020204" pitchFamily="34" charset="0"/>
                        </a:rPr>
                        <a:t>from</a:t>
                      </a:r>
                      <a:r>
                        <a:rPr lang="fr-FR" b="0" i="0" baseline="0" dirty="0">
                          <a:latin typeface="Century Gothic" panose="020B0502020202020204" pitchFamily="34" charset="0"/>
                        </a:rPr>
                        <a:t> EU « </a:t>
                      </a:r>
                      <a:r>
                        <a:rPr lang="fr-FR" b="0" i="0" baseline="0" dirty="0" err="1">
                          <a:latin typeface="Century Gothic" panose="020B0502020202020204" pitchFamily="34" charset="0"/>
                        </a:rPr>
                        <a:t>less</a:t>
                      </a:r>
                      <a:r>
                        <a:rPr lang="fr-FR" b="0" i="0" baseline="0" dirty="0">
                          <a:latin typeface="Century Gothic" panose="020B0502020202020204" pitchFamily="34" charset="0"/>
                        </a:rPr>
                        <a:t> </a:t>
                      </a:r>
                      <a:r>
                        <a:rPr lang="fr-FR" b="0" i="0" baseline="0" dirty="0" err="1">
                          <a:latin typeface="Century Gothic" panose="020B0502020202020204" pitchFamily="34" charset="0"/>
                        </a:rPr>
                        <a:t>developed</a:t>
                      </a:r>
                      <a:r>
                        <a:rPr lang="fr-FR" b="0" i="0" baseline="0" dirty="0">
                          <a:latin typeface="Century Gothic" panose="020B0502020202020204" pitchFamily="34" charset="0"/>
                        </a:rPr>
                        <a:t> </a:t>
                      </a:r>
                      <a:r>
                        <a:rPr lang="fr-FR" b="0" i="0" baseline="0" dirty="0" err="1">
                          <a:latin typeface="Century Gothic" panose="020B0502020202020204" pitchFamily="34" charset="0"/>
                        </a:rPr>
                        <a:t>regions</a:t>
                      </a:r>
                      <a:r>
                        <a:rPr lang="fr-FR" b="0" i="0" baseline="0" dirty="0">
                          <a:latin typeface="Century Gothic" panose="020B0502020202020204" pitchFamily="34" charset="0"/>
                        </a:rPr>
                        <a: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b="0" i="0" baseline="0" dirty="0">
                          <a:latin typeface="Century Gothic" panose="020B0502020202020204" pitchFamily="34" charset="0"/>
                        </a:rPr>
                        <a:t>Up to 80% by ERDF</a:t>
                      </a:r>
                    </a:p>
                    <a:p>
                      <a:endParaRPr lang="fr-FR" b="0" i="0" baseline="0" dirty="0">
                        <a:latin typeface="Century Gothic" panose="020B0502020202020204" pitchFamily="34" charset="0"/>
                      </a:endParaRPr>
                    </a:p>
                  </a:txBody>
                  <a:tcPr/>
                </a:tc>
                <a:extLst>
                  <a:ext uri="{0D108BD9-81ED-4DB2-BD59-A6C34878D82A}">
                    <a16:rowId xmlns:a16="http://schemas.microsoft.com/office/drawing/2014/main" val="4245381258"/>
                  </a:ext>
                </a:extLst>
              </a:tr>
            </a:tbl>
          </a:graphicData>
        </a:graphic>
      </p:graphicFrame>
    </p:spTree>
    <p:extLst>
      <p:ext uri="{BB962C8B-B14F-4D97-AF65-F5344CB8AC3E}">
        <p14:creationId xmlns:p14="http://schemas.microsoft.com/office/powerpoint/2010/main" val="367744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re 1">
            <a:extLst>
              <a:ext uri="{FF2B5EF4-FFF2-40B4-BE49-F238E27FC236}">
                <a16:creationId xmlns:a16="http://schemas.microsoft.com/office/drawing/2014/main" id="{AB7C106D-9B56-203A-E3B7-9E778EBFB16F}"/>
              </a:ext>
            </a:extLst>
          </p:cNvPr>
          <p:cNvSpPr>
            <a:spLocks noGrp="1"/>
          </p:cNvSpPr>
          <p:nvPr>
            <p:ph type="title"/>
          </p:nvPr>
        </p:nvSpPr>
        <p:spPr>
          <a:xfrm>
            <a:off x="490197" y="273376"/>
            <a:ext cx="8340353" cy="433633"/>
          </a:xfrm>
        </p:spPr>
        <p:txBody>
          <a:bodyPr/>
          <a:lstStyle/>
          <a:p>
            <a:r>
              <a:rPr lang="fr-FR" dirty="0">
                <a:solidFill>
                  <a:srgbClr val="164194"/>
                </a:solidFill>
              </a:rPr>
              <a:t>Action planning network </a:t>
            </a:r>
            <a:r>
              <a:rPr lang="fr-FR" dirty="0" err="1">
                <a:solidFill>
                  <a:srgbClr val="164194"/>
                </a:solidFill>
              </a:rPr>
              <a:t>journey</a:t>
            </a:r>
            <a:r>
              <a:rPr lang="fr-FR" dirty="0">
                <a:solidFill>
                  <a:srgbClr val="164194"/>
                </a:solidFill>
              </a:rPr>
              <a:t>  </a:t>
            </a:r>
            <a:r>
              <a:rPr lang="fr-FR" sz="1800" dirty="0">
                <a:solidFill>
                  <a:schemeClr val="bg2">
                    <a:lumMod val="75000"/>
                  </a:schemeClr>
                </a:solidFill>
              </a:rPr>
              <a:t>31 Months,10 </a:t>
            </a:r>
            <a:r>
              <a:rPr lang="fr-FR" sz="1800" dirty="0" err="1">
                <a:solidFill>
                  <a:schemeClr val="bg2">
                    <a:lumMod val="75000"/>
                  </a:schemeClr>
                </a:solidFill>
              </a:rPr>
              <a:t>Quarters</a:t>
            </a:r>
            <a:r>
              <a:rPr lang="fr-FR" sz="1800" dirty="0">
                <a:solidFill>
                  <a:schemeClr val="bg2">
                    <a:lumMod val="75000"/>
                  </a:schemeClr>
                </a:solidFill>
              </a:rPr>
              <a:t>, 4 Stages </a:t>
            </a:r>
            <a:endParaRPr lang="fr-FR" dirty="0">
              <a:solidFill>
                <a:schemeClr val="bg2">
                  <a:lumMod val="75000"/>
                </a:schemeClr>
              </a:solidFill>
            </a:endParaRPr>
          </a:p>
        </p:txBody>
      </p:sp>
      <p:graphicFrame>
        <p:nvGraphicFramePr>
          <p:cNvPr id="105" name="Tableau 104">
            <a:extLst>
              <a:ext uri="{FF2B5EF4-FFF2-40B4-BE49-F238E27FC236}">
                <a16:creationId xmlns:a16="http://schemas.microsoft.com/office/drawing/2014/main" id="{73571AA7-B81E-8016-0B43-E66B70D79036}"/>
              </a:ext>
            </a:extLst>
          </p:cNvPr>
          <p:cNvGraphicFramePr>
            <a:graphicFrameLocks noGrp="1"/>
          </p:cNvGraphicFramePr>
          <p:nvPr>
            <p:extLst>
              <p:ext uri="{D42A27DB-BD31-4B8C-83A1-F6EECF244321}">
                <p14:modId xmlns:p14="http://schemas.microsoft.com/office/powerpoint/2010/main" val="1993105763"/>
              </p:ext>
            </p:extLst>
          </p:nvPr>
        </p:nvGraphicFramePr>
        <p:xfrm>
          <a:off x="1192281" y="1121729"/>
          <a:ext cx="7883526" cy="553447"/>
        </p:xfrm>
        <a:graphic>
          <a:graphicData uri="http://schemas.openxmlformats.org/drawingml/2006/table">
            <a:tbl>
              <a:tblPr/>
              <a:tblGrid>
                <a:gridCol w="722657">
                  <a:extLst>
                    <a:ext uri="{9D8B030D-6E8A-4147-A177-3AD203B41FA5}">
                      <a16:colId xmlns:a16="http://schemas.microsoft.com/office/drawing/2014/main" val="2054725649"/>
                    </a:ext>
                  </a:extLst>
                </a:gridCol>
                <a:gridCol w="729226">
                  <a:extLst>
                    <a:ext uri="{9D8B030D-6E8A-4147-A177-3AD203B41FA5}">
                      <a16:colId xmlns:a16="http://schemas.microsoft.com/office/drawing/2014/main" val="3412183343"/>
                    </a:ext>
                  </a:extLst>
                </a:gridCol>
                <a:gridCol w="689808">
                  <a:extLst>
                    <a:ext uri="{9D8B030D-6E8A-4147-A177-3AD203B41FA5}">
                      <a16:colId xmlns:a16="http://schemas.microsoft.com/office/drawing/2014/main" val="1384282309"/>
                    </a:ext>
                  </a:extLst>
                </a:gridCol>
                <a:gridCol w="729226">
                  <a:extLst>
                    <a:ext uri="{9D8B030D-6E8A-4147-A177-3AD203B41FA5}">
                      <a16:colId xmlns:a16="http://schemas.microsoft.com/office/drawing/2014/main" val="3019876163"/>
                    </a:ext>
                  </a:extLst>
                </a:gridCol>
                <a:gridCol w="716087">
                  <a:extLst>
                    <a:ext uri="{9D8B030D-6E8A-4147-A177-3AD203B41FA5}">
                      <a16:colId xmlns:a16="http://schemas.microsoft.com/office/drawing/2014/main" val="902781582"/>
                    </a:ext>
                  </a:extLst>
                </a:gridCol>
                <a:gridCol w="716087">
                  <a:extLst>
                    <a:ext uri="{9D8B030D-6E8A-4147-A177-3AD203B41FA5}">
                      <a16:colId xmlns:a16="http://schemas.microsoft.com/office/drawing/2014/main" val="2102331061"/>
                    </a:ext>
                  </a:extLst>
                </a:gridCol>
                <a:gridCol w="716087">
                  <a:extLst>
                    <a:ext uri="{9D8B030D-6E8A-4147-A177-3AD203B41FA5}">
                      <a16:colId xmlns:a16="http://schemas.microsoft.com/office/drawing/2014/main" val="2198829669"/>
                    </a:ext>
                  </a:extLst>
                </a:gridCol>
                <a:gridCol w="716087">
                  <a:extLst>
                    <a:ext uri="{9D8B030D-6E8A-4147-A177-3AD203B41FA5}">
                      <a16:colId xmlns:a16="http://schemas.microsoft.com/office/drawing/2014/main" val="819640379"/>
                    </a:ext>
                  </a:extLst>
                </a:gridCol>
                <a:gridCol w="716087">
                  <a:extLst>
                    <a:ext uri="{9D8B030D-6E8A-4147-A177-3AD203B41FA5}">
                      <a16:colId xmlns:a16="http://schemas.microsoft.com/office/drawing/2014/main" val="3510568368"/>
                    </a:ext>
                  </a:extLst>
                </a:gridCol>
                <a:gridCol w="716087">
                  <a:extLst>
                    <a:ext uri="{9D8B030D-6E8A-4147-A177-3AD203B41FA5}">
                      <a16:colId xmlns:a16="http://schemas.microsoft.com/office/drawing/2014/main" val="1190275168"/>
                    </a:ext>
                  </a:extLst>
                </a:gridCol>
                <a:gridCol w="716087">
                  <a:extLst>
                    <a:ext uri="{9D8B030D-6E8A-4147-A177-3AD203B41FA5}">
                      <a16:colId xmlns:a16="http://schemas.microsoft.com/office/drawing/2014/main" val="331814822"/>
                    </a:ext>
                  </a:extLst>
                </a:gridCol>
              </a:tblGrid>
              <a:tr h="108360">
                <a:tc>
                  <a:txBody>
                    <a:bodyPr/>
                    <a:lstStyle/>
                    <a:p>
                      <a:pPr algn="l" fontAlgn="t"/>
                      <a:r>
                        <a:rPr lang="fr-FR" sz="600" b="1" i="0" u="none" strike="noStrike" dirty="0">
                          <a:solidFill>
                            <a:srgbClr val="000000"/>
                          </a:solidFill>
                          <a:effectLst/>
                          <a:latin typeface="Century Gothic" panose="020B0502020202020204" pitchFamily="34" charset="0"/>
                        </a:rPr>
                        <a:t> </a:t>
                      </a:r>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r"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3833330657"/>
                  </a:ext>
                </a:extLst>
              </a:tr>
              <a:tr h="108360">
                <a:tc>
                  <a:txBody>
                    <a:bodyPr/>
                    <a:lstStyle/>
                    <a:p>
                      <a:pPr algn="l" fontAlgn="t"/>
                      <a:r>
                        <a:rPr lang="fr-FR" sz="600" b="1" i="0" u="none" strike="noStrike" dirty="0">
                          <a:solidFill>
                            <a:schemeClr val="tx2"/>
                          </a:solidFill>
                          <a:effectLst/>
                          <a:latin typeface="Century Gothic" panose="020B0502020202020204" pitchFamily="34" charset="0"/>
                        </a:rPr>
                        <a:t> Q1 Jun </a:t>
                      </a:r>
                      <a:r>
                        <a:rPr lang="fr-FR" sz="600" b="1" i="0" u="none" strike="noStrike" dirty="0" err="1">
                          <a:solidFill>
                            <a:schemeClr val="tx2"/>
                          </a:solidFill>
                          <a:effectLst/>
                          <a:latin typeface="Century Gothic" panose="020B0502020202020204" pitchFamily="34" charset="0"/>
                        </a:rPr>
                        <a:t>Aug</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t"/>
                      <a:r>
                        <a:rPr lang="fr-FR" sz="600" b="1" i="0" u="none" strike="noStrike" dirty="0">
                          <a:solidFill>
                            <a:schemeClr val="tx2"/>
                          </a:solidFill>
                          <a:effectLst/>
                          <a:latin typeface="Century Gothic" panose="020B0502020202020204" pitchFamily="34" charset="0"/>
                        </a:rPr>
                        <a:t>Q2 - Sept </a:t>
                      </a:r>
                      <a:r>
                        <a:rPr lang="fr-FR" sz="600" b="1" i="0" u="none" strike="noStrike" dirty="0" err="1">
                          <a:solidFill>
                            <a:schemeClr val="tx2"/>
                          </a:solidFill>
                          <a:effectLst/>
                          <a:latin typeface="Century Gothic" panose="020B0502020202020204" pitchFamily="34" charset="0"/>
                        </a:rPr>
                        <a:t>Nov</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r>
                        <a:rPr lang="fr-FR" sz="600" b="1" i="0" u="none" strike="noStrike" dirty="0">
                          <a:solidFill>
                            <a:schemeClr val="tx2"/>
                          </a:solidFill>
                          <a:effectLst/>
                          <a:latin typeface="Century Gothic" panose="020B0502020202020204" pitchFamily="34" charset="0"/>
                        </a:rPr>
                        <a:t>)</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t"/>
                      <a:r>
                        <a:rPr lang="fr-FR" sz="600" b="1" i="0" u="none" strike="noStrike">
                          <a:solidFill>
                            <a:schemeClr val="tx2"/>
                          </a:solidFill>
                          <a:effectLst/>
                          <a:latin typeface="Century Gothic" panose="020B0502020202020204" pitchFamily="34" charset="0"/>
                        </a:rPr>
                        <a:t>Q3 -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Q4-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Q5 - Jul Sept</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Q6 - Oct Dec</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 Q7 -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Q8 -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Q9 - Jul Sept</a:t>
                      </a:r>
                    </a:p>
                  </a:txBody>
                  <a:tcPr marL="0" marR="0" marT="0" marB="0">
                    <a:lnL>
                      <a:noFill/>
                    </a:lnL>
                    <a:lnR>
                      <a:noFill/>
                    </a:lnR>
                    <a:lnT>
                      <a:noFill/>
                    </a:lnT>
                    <a:lnB>
                      <a:noFill/>
                    </a:lnB>
                  </a:tcPr>
                </a:tc>
                <a:tc>
                  <a:txBody>
                    <a:bodyPr/>
                    <a:lstStyle/>
                    <a:p>
                      <a:pPr algn="l" fontAlgn="t"/>
                      <a:r>
                        <a:rPr lang="fr-FR" sz="600" b="1" i="0" u="none" strike="noStrike" dirty="0">
                          <a:solidFill>
                            <a:schemeClr val="tx2"/>
                          </a:solidFill>
                          <a:effectLst/>
                          <a:latin typeface="Century Gothic" panose="020B0502020202020204" pitchFamily="34" charset="0"/>
                        </a:rPr>
                        <a:t>Q10 - </a:t>
                      </a:r>
                      <a:r>
                        <a:rPr lang="fr-FR" sz="600" b="1" i="0" u="none" strike="noStrike" dirty="0" err="1">
                          <a:solidFill>
                            <a:schemeClr val="tx2"/>
                          </a:solidFill>
                          <a:effectLst/>
                          <a:latin typeface="Century Gothic" panose="020B0502020202020204" pitchFamily="34" charset="0"/>
                        </a:rPr>
                        <a:t>Oct</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95570238"/>
                  </a:ext>
                </a:extLst>
              </a:tr>
              <a:tr h="336727">
                <a:tc gridSpan="2">
                  <a:txBody>
                    <a:bodyPr/>
                    <a:lstStyle/>
                    <a:p>
                      <a:pPr algn="ctr" fontAlgn="t"/>
                      <a:r>
                        <a:rPr lang="en-US" sz="800" b="1" i="0" u="none" strike="noStrike" dirty="0">
                          <a:solidFill>
                            <a:srgbClr val="FF917F"/>
                          </a:solidFill>
                          <a:effectLst/>
                          <a:latin typeface="Century Gothic" panose="020B0502020202020204" pitchFamily="34" charset="0"/>
                        </a:rPr>
                        <a:t>Activation </a:t>
                      </a:r>
                      <a:endParaRPr lang="en-US" sz="700" b="0"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CC"/>
                    </a:solidFill>
                  </a:tcPr>
                </a:tc>
                <a:tc hMerge="1">
                  <a:txBody>
                    <a:bodyPr/>
                    <a:lstStyle/>
                    <a:p>
                      <a:endParaRPr lang="fr-FR"/>
                    </a:p>
                  </a:txBody>
                  <a:tcPr/>
                </a:tc>
                <a:tc>
                  <a:txBody>
                    <a:bodyPr/>
                    <a:lstStyle/>
                    <a:p>
                      <a:pPr algn="ctr" fontAlgn="t"/>
                      <a:r>
                        <a:rPr lang="fr-FR" sz="600" b="0" i="0" u="none" strike="noStrike" dirty="0">
                          <a:solidFill>
                            <a:srgbClr val="FFC000"/>
                          </a:solidFill>
                          <a:effectLst/>
                          <a:latin typeface="Century Gothic" panose="020B0502020202020204" pitchFamily="34" charset="0"/>
                        </a:rPr>
                        <a: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E8B7"/>
                    </a:solidFill>
                  </a:tcPr>
                </a:tc>
                <a:tc gridSpan="4">
                  <a:txBody>
                    <a:bodyPr/>
                    <a:lstStyle/>
                    <a:p>
                      <a:pPr algn="ctr" fontAlgn="ctr"/>
                      <a:r>
                        <a:rPr lang="fr-FR" sz="800" b="1" i="0" u="none" strike="noStrike" dirty="0">
                          <a:solidFill>
                            <a:srgbClr val="C60075"/>
                          </a:solidFill>
                          <a:effectLst/>
                          <a:latin typeface="Century Gothic" panose="020B0502020202020204" pitchFamily="34" charset="0"/>
                        </a:rPr>
                        <a:t>Planning Actions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E6B8B7"/>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800" b="1" i="0" u="none" strike="noStrike" dirty="0" err="1">
                          <a:solidFill>
                            <a:srgbClr val="164194"/>
                          </a:solidFill>
                          <a:effectLst/>
                          <a:latin typeface="Century Gothic" panose="020B0502020202020204" pitchFamily="34" charset="0"/>
                        </a:rPr>
                        <a:t>Preparing</a:t>
                      </a:r>
                      <a:r>
                        <a:rPr lang="fr-FR" sz="800" b="1" i="0" u="none" strike="noStrike" dirty="0">
                          <a:solidFill>
                            <a:srgbClr val="164194"/>
                          </a:solidFill>
                          <a:effectLst/>
                          <a:latin typeface="Century Gothic" panose="020B0502020202020204" pitchFamily="34" charset="0"/>
                        </a:rPr>
                        <a:t> </a:t>
                      </a:r>
                      <a:r>
                        <a:rPr lang="fr-FR" sz="800" b="1" i="0" u="none" strike="noStrike" dirty="0" err="1">
                          <a:solidFill>
                            <a:srgbClr val="164194"/>
                          </a:solidFill>
                          <a:effectLst/>
                          <a:latin typeface="Century Gothic" panose="020B0502020202020204" pitchFamily="34" charset="0"/>
                        </a:rPr>
                        <a:t>Implementation</a:t>
                      </a:r>
                      <a:r>
                        <a:rPr lang="fr-FR" sz="800" b="1" i="0" u="none" strike="noStrike" dirty="0">
                          <a:solidFill>
                            <a:srgbClr val="164194"/>
                          </a:solidFill>
                          <a:effectLst/>
                          <a:latin typeface="Century Gothic" panose="020B0502020202020204" pitchFamily="34" charset="0"/>
                        </a:rPr>
                        <a:t> </a:t>
                      </a:r>
                    </a:p>
                  </a:txBody>
                  <a:tcPr marL="0" marR="0" marT="0" marB="0" anchor="ctr">
                    <a:lnL>
                      <a:noFill/>
                    </a:lnL>
                    <a:lnR>
                      <a:noFill/>
                    </a:lnR>
                    <a:lnT>
                      <a:noFill/>
                    </a:lnT>
                    <a:lnB>
                      <a:noFill/>
                    </a:lnB>
                    <a:solidFill>
                      <a:srgbClr val="B8CCE4"/>
                    </a:solidFill>
                  </a:tcPr>
                </a:tc>
                <a:tc hMerge="1">
                  <a:txBody>
                    <a:bodyPr/>
                    <a:lstStyle/>
                    <a:p>
                      <a:endParaRPr lang="fr-FR"/>
                    </a:p>
                  </a:txBody>
                  <a:tcPr/>
                </a:tc>
                <a:tc hMerge="1">
                  <a:txBody>
                    <a:bodyPr/>
                    <a:lstStyle/>
                    <a:p>
                      <a:endParaRPr lang="fr-FR"/>
                    </a:p>
                  </a:txBody>
                  <a:tcPr/>
                </a:tc>
                <a:tc>
                  <a:txBody>
                    <a:bodyPr/>
                    <a:lstStyle/>
                    <a:p>
                      <a:pPr algn="ctr" fontAlgn="ctr"/>
                      <a:r>
                        <a:rPr lang="fr-FR" sz="800" b="1" i="0" u="none" strike="noStrike" dirty="0">
                          <a:solidFill>
                            <a:schemeClr val="bg1"/>
                          </a:solidFill>
                          <a:effectLst/>
                          <a:latin typeface="Century Gothic" panose="020B0502020202020204" pitchFamily="34" charset="0"/>
                        </a:rPr>
                        <a:t>Finale</a:t>
                      </a:r>
                    </a:p>
                  </a:txBody>
                  <a:tcPr marL="0" marR="0" marT="0" marB="0" anchor="ctr">
                    <a:lnL>
                      <a:noFill/>
                    </a:lnL>
                    <a:lnR>
                      <a:noFill/>
                    </a:lnR>
                    <a:lnT>
                      <a:noFill/>
                    </a:lnT>
                    <a:lnB>
                      <a:noFill/>
                    </a:lnB>
                    <a:solidFill>
                      <a:srgbClr val="CCC0DA"/>
                    </a:solidFill>
                  </a:tcPr>
                </a:tc>
                <a:extLst>
                  <a:ext uri="{0D108BD9-81ED-4DB2-BD59-A6C34878D82A}">
                    <a16:rowId xmlns:a16="http://schemas.microsoft.com/office/drawing/2014/main" val="2351681322"/>
                  </a:ext>
                </a:extLst>
              </a:tr>
            </a:tbl>
          </a:graphicData>
        </a:graphic>
      </p:graphicFrame>
      <p:sp>
        <p:nvSpPr>
          <p:cNvPr id="106" name="Rectangle 105">
            <a:extLst>
              <a:ext uri="{FF2B5EF4-FFF2-40B4-BE49-F238E27FC236}">
                <a16:creationId xmlns:a16="http://schemas.microsoft.com/office/drawing/2014/main" id="{45C73280-D0C4-9626-DE5E-94628F43F648}"/>
              </a:ext>
            </a:extLst>
          </p:cNvPr>
          <p:cNvSpPr/>
          <p:nvPr/>
        </p:nvSpPr>
        <p:spPr>
          <a:xfrm>
            <a:off x="214217" y="1381883"/>
            <a:ext cx="940624" cy="246221"/>
          </a:xfrm>
          <a:prstGeom prst="rect">
            <a:avLst/>
          </a:prstGeom>
        </p:spPr>
        <p:txBody>
          <a:bodyPr wrap="square">
            <a:spAutoFit/>
          </a:bodyPr>
          <a:lstStyle/>
          <a:p>
            <a:r>
              <a:rPr lang="en-US" sz="1000" b="1" dirty="0">
                <a:solidFill>
                  <a:srgbClr val="002060"/>
                </a:solidFill>
                <a:latin typeface="Century Gothic" panose="020B0502020202020204" pitchFamily="34" charset="0"/>
              </a:rPr>
              <a:t>STAGES</a:t>
            </a:r>
            <a:endParaRPr lang="en-US" sz="800" b="1" dirty="0">
              <a:solidFill>
                <a:srgbClr val="002060"/>
              </a:solidFill>
              <a:latin typeface="Century Gothic" panose="020B0502020202020204" pitchFamily="34" charset="0"/>
            </a:endParaRPr>
          </a:p>
        </p:txBody>
      </p:sp>
      <p:sp>
        <p:nvSpPr>
          <p:cNvPr id="140" name="Rectangle 139">
            <a:extLst>
              <a:ext uri="{FF2B5EF4-FFF2-40B4-BE49-F238E27FC236}">
                <a16:creationId xmlns:a16="http://schemas.microsoft.com/office/drawing/2014/main" id="{22494453-625B-08CD-FAF7-C626B0570642}"/>
              </a:ext>
            </a:extLst>
          </p:cNvPr>
          <p:cNvSpPr/>
          <p:nvPr/>
        </p:nvSpPr>
        <p:spPr>
          <a:xfrm>
            <a:off x="59635" y="808383"/>
            <a:ext cx="9012444" cy="428826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7" name="Image 146">
            <a:extLst>
              <a:ext uri="{FF2B5EF4-FFF2-40B4-BE49-F238E27FC236}">
                <a16:creationId xmlns:a16="http://schemas.microsoft.com/office/drawing/2014/main" id="{3F071FFA-60E3-D5DD-CD0A-5CA8FCE4857D}"/>
              </a:ext>
            </a:extLst>
          </p:cNvPr>
          <p:cNvPicPr>
            <a:picLocks noChangeAspect="1"/>
          </p:cNvPicPr>
          <p:nvPr/>
        </p:nvPicPr>
        <p:blipFill>
          <a:blip r:embed="rId3">
            <a:duotone>
              <a:schemeClr val="accent6">
                <a:shade val="45000"/>
                <a:satMod val="135000"/>
              </a:schemeClr>
              <a:prstClr val="white"/>
            </a:duotone>
          </a:blip>
          <a:stretch>
            <a:fillRect/>
          </a:stretch>
        </p:blipFill>
        <p:spPr>
          <a:xfrm>
            <a:off x="2846741" y="906189"/>
            <a:ext cx="367866" cy="387995"/>
          </a:xfrm>
          <a:prstGeom prst="rect">
            <a:avLst/>
          </a:prstGeom>
        </p:spPr>
      </p:pic>
      <p:pic>
        <p:nvPicPr>
          <p:cNvPr id="152" name="Picture 26">
            <a:extLst>
              <a:ext uri="{FF2B5EF4-FFF2-40B4-BE49-F238E27FC236}">
                <a16:creationId xmlns:a16="http://schemas.microsoft.com/office/drawing/2014/main" id="{9B7A8DD8-C8B7-0A0C-1EDC-DA06EDD158A4}"/>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8095" y="873264"/>
            <a:ext cx="333070" cy="3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Image 156">
            <a:extLst>
              <a:ext uri="{FF2B5EF4-FFF2-40B4-BE49-F238E27FC236}">
                <a16:creationId xmlns:a16="http://schemas.microsoft.com/office/drawing/2014/main" id="{22AEC1CA-9C38-1792-2996-23686A0EF4DE}"/>
              </a:ext>
            </a:extLst>
          </p:cNvPr>
          <p:cNvPicPr>
            <a:picLocks noChangeAspect="1"/>
          </p:cNvPicPr>
          <p:nvPr/>
        </p:nvPicPr>
        <p:blipFill>
          <a:blip r:embed="rId5">
            <a:duotone>
              <a:schemeClr val="bg2">
                <a:shade val="45000"/>
                <a:satMod val="135000"/>
              </a:schemeClr>
              <a:prstClr val="white"/>
            </a:duotone>
          </a:blip>
          <a:stretch>
            <a:fillRect/>
          </a:stretch>
        </p:blipFill>
        <p:spPr>
          <a:xfrm>
            <a:off x="8720608" y="874244"/>
            <a:ext cx="300502" cy="300502"/>
          </a:xfrm>
          <a:prstGeom prst="rect">
            <a:avLst/>
          </a:prstGeom>
        </p:spPr>
      </p:pic>
      <p:sp>
        <p:nvSpPr>
          <p:cNvPr id="159" name="Rectangle 158">
            <a:extLst>
              <a:ext uri="{FF2B5EF4-FFF2-40B4-BE49-F238E27FC236}">
                <a16:creationId xmlns:a16="http://schemas.microsoft.com/office/drawing/2014/main" id="{A0BC7382-5A6F-77B7-38EE-8F6BBF34DA6F}"/>
              </a:ext>
            </a:extLst>
          </p:cNvPr>
          <p:cNvSpPr/>
          <p:nvPr/>
        </p:nvSpPr>
        <p:spPr>
          <a:xfrm>
            <a:off x="1326966" y="1016472"/>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2023</a:t>
            </a:r>
          </a:p>
        </p:txBody>
      </p:sp>
      <p:sp>
        <p:nvSpPr>
          <p:cNvPr id="160" name="Rectangle 159">
            <a:extLst>
              <a:ext uri="{FF2B5EF4-FFF2-40B4-BE49-F238E27FC236}">
                <a16:creationId xmlns:a16="http://schemas.microsoft.com/office/drawing/2014/main" id="{55A78947-BC7B-EE3A-A1FB-DF1AB2174523}"/>
              </a:ext>
            </a:extLst>
          </p:cNvPr>
          <p:cNvSpPr/>
          <p:nvPr/>
        </p:nvSpPr>
        <p:spPr>
          <a:xfrm>
            <a:off x="3271011" y="1011500"/>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2024</a:t>
            </a:r>
          </a:p>
        </p:txBody>
      </p:sp>
      <p:sp>
        <p:nvSpPr>
          <p:cNvPr id="161" name="Rectangle 160">
            <a:extLst>
              <a:ext uri="{FF2B5EF4-FFF2-40B4-BE49-F238E27FC236}">
                <a16:creationId xmlns:a16="http://schemas.microsoft.com/office/drawing/2014/main" id="{4EF0E42A-75D4-21F6-77E7-C81E567BEF38}"/>
              </a:ext>
            </a:extLst>
          </p:cNvPr>
          <p:cNvSpPr/>
          <p:nvPr/>
        </p:nvSpPr>
        <p:spPr>
          <a:xfrm>
            <a:off x="6165108" y="1023713"/>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2025</a:t>
            </a:r>
          </a:p>
        </p:txBody>
      </p:sp>
      <p:sp>
        <p:nvSpPr>
          <p:cNvPr id="163" name="Rectangle 162">
            <a:extLst>
              <a:ext uri="{FF2B5EF4-FFF2-40B4-BE49-F238E27FC236}">
                <a16:creationId xmlns:a16="http://schemas.microsoft.com/office/drawing/2014/main" id="{98A3CA79-64DF-102D-675C-B2DACBB08DC6}"/>
              </a:ext>
            </a:extLst>
          </p:cNvPr>
          <p:cNvSpPr/>
          <p:nvPr/>
        </p:nvSpPr>
        <p:spPr>
          <a:xfrm>
            <a:off x="0" y="4408488"/>
            <a:ext cx="9144000" cy="73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2053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re 1">
            <a:extLst>
              <a:ext uri="{FF2B5EF4-FFF2-40B4-BE49-F238E27FC236}">
                <a16:creationId xmlns:a16="http://schemas.microsoft.com/office/drawing/2014/main" id="{AB7C106D-9B56-203A-E3B7-9E778EBFB16F}"/>
              </a:ext>
            </a:extLst>
          </p:cNvPr>
          <p:cNvSpPr>
            <a:spLocks noGrp="1"/>
          </p:cNvSpPr>
          <p:nvPr>
            <p:ph type="title"/>
          </p:nvPr>
        </p:nvSpPr>
        <p:spPr>
          <a:xfrm>
            <a:off x="490197" y="273376"/>
            <a:ext cx="8340353" cy="433633"/>
          </a:xfrm>
        </p:spPr>
        <p:txBody>
          <a:bodyPr/>
          <a:lstStyle/>
          <a:p>
            <a:r>
              <a:rPr lang="fr-FR" dirty="0">
                <a:solidFill>
                  <a:srgbClr val="164194"/>
                </a:solidFill>
              </a:rPr>
              <a:t>Action planning network </a:t>
            </a:r>
            <a:r>
              <a:rPr lang="fr-FR" dirty="0" err="1">
                <a:solidFill>
                  <a:srgbClr val="164194"/>
                </a:solidFill>
              </a:rPr>
              <a:t>journey</a:t>
            </a:r>
            <a:r>
              <a:rPr lang="fr-FR" dirty="0">
                <a:solidFill>
                  <a:srgbClr val="164194"/>
                </a:solidFill>
              </a:rPr>
              <a:t>  </a:t>
            </a:r>
            <a:r>
              <a:rPr lang="fr-FR" sz="1800" dirty="0">
                <a:solidFill>
                  <a:schemeClr val="bg2">
                    <a:lumMod val="75000"/>
                  </a:schemeClr>
                </a:solidFill>
              </a:rPr>
              <a:t>31 Months,10 </a:t>
            </a:r>
            <a:r>
              <a:rPr lang="fr-FR" sz="1800" dirty="0" err="1">
                <a:solidFill>
                  <a:schemeClr val="bg2">
                    <a:lumMod val="75000"/>
                  </a:schemeClr>
                </a:solidFill>
              </a:rPr>
              <a:t>Quarters</a:t>
            </a:r>
            <a:r>
              <a:rPr lang="fr-FR" sz="1800" dirty="0">
                <a:solidFill>
                  <a:schemeClr val="bg2">
                    <a:lumMod val="75000"/>
                  </a:schemeClr>
                </a:solidFill>
              </a:rPr>
              <a:t>, 4 Stages </a:t>
            </a:r>
            <a:endParaRPr lang="fr-FR" dirty="0">
              <a:solidFill>
                <a:schemeClr val="bg2">
                  <a:lumMod val="75000"/>
                </a:schemeClr>
              </a:solidFill>
            </a:endParaRPr>
          </a:p>
        </p:txBody>
      </p:sp>
      <p:pic>
        <p:nvPicPr>
          <p:cNvPr id="99" name="Picture 11">
            <a:extLst>
              <a:ext uri="{FF2B5EF4-FFF2-40B4-BE49-F238E27FC236}">
                <a16:creationId xmlns:a16="http://schemas.microsoft.com/office/drawing/2014/main" id="{8D619591-FF09-256B-42E4-24DC31709829}"/>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28352" y="1747076"/>
            <a:ext cx="384658" cy="40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2">
            <a:extLst>
              <a:ext uri="{FF2B5EF4-FFF2-40B4-BE49-F238E27FC236}">
                <a16:creationId xmlns:a16="http://schemas.microsoft.com/office/drawing/2014/main" id="{3CBCCECA-191D-0751-5B2B-04C8EDA7F90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2762000" y="1675593"/>
            <a:ext cx="364389" cy="3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a:extLst>
              <a:ext uri="{FF2B5EF4-FFF2-40B4-BE49-F238E27FC236}">
                <a16:creationId xmlns:a16="http://schemas.microsoft.com/office/drawing/2014/main" id="{4106478A-178A-7CC0-2C06-26E4DCDA7B3E}"/>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9232" y="1756317"/>
            <a:ext cx="364778" cy="38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Rectangle 103">
            <a:extLst>
              <a:ext uri="{FF2B5EF4-FFF2-40B4-BE49-F238E27FC236}">
                <a16:creationId xmlns:a16="http://schemas.microsoft.com/office/drawing/2014/main" id="{1735D961-F829-61DD-B5C6-D73F8F511FE4}"/>
              </a:ext>
            </a:extLst>
          </p:cNvPr>
          <p:cNvSpPr/>
          <p:nvPr/>
        </p:nvSpPr>
        <p:spPr>
          <a:xfrm>
            <a:off x="52619" y="1704071"/>
            <a:ext cx="9007724" cy="533297"/>
          </a:xfrm>
          <a:prstGeom prst="rect">
            <a:avLst/>
          </a:prstGeom>
          <a:solidFill>
            <a:srgbClr val="FF917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solidFill>
                <a:schemeClr val="tx1"/>
              </a:solidFill>
              <a:latin typeface="Century Gothic" panose="020B0502020202020204" pitchFamily="34" charset="0"/>
            </a:endParaRPr>
          </a:p>
        </p:txBody>
      </p:sp>
      <p:graphicFrame>
        <p:nvGraphicFramePr>
          <p:cNvPr id="105" name="Tableau 104">
            <a:extLst>
              <a:ext uri="{FF2B5EF4-FFF2-40B4-BE49-F238E27FC236}">
                <a16:creationId xmlns:a16="http://schemas.microsoft.com/office/drawing/2014/main" id="{73571AA7-B81E-8016-0B43-E66B70D79036}"/>
              </a:ext>
            </a:extLst>
          </p:cNvPr>
          <p:cNvGraphicFramePr>
            <a:graphicFrameLocks noGrp="1"/>
          </p:cNvGraphicFramePr>
          <p:nvPr/>
        </p:nvGraphicFramePr>
        <p:xfrm>
          <a:off x="1192281" y="1121729"/>
          <a:ext cx="7883526" cy="553447"/>
        </p:xfrm>
        <a:graphic>
          <a:graphicData uri="http://schemas.openxmlformats.org/drawingml/2006/table">
            <a:tbl>
              <a:tblPr/>
              <a:tblGrid>
                <a:gridCol w="722657">
                  <a:extLst>
                    <a:ext uri="{9D8B030D-6E8A-4147-A177-3AD203B41FA5}">
                      <a16:colId xmlns:a16="http://schemas.microsoft.com/office/drawing/2014/main" val="2054725649"/>
                    </a:ext>
                  </a:extLst>
                </a:gridCol>
                <a:gridCol w="729226">
                  <a:extLst>
                    <a:ext uri="{9D8B030D-6E8A-4147-A177-3AD203B41FA5}">
                      <a16:colId xmlns:a16="http://schemas.microsoft.com/office/drawing/2014/main" val="3412183343"/>
                    </a:ext>
                  </a:extLst>
                </a:gridCol>
                <a:gridCol w="689808">
                  <a:extLst>
                    <a:ext uri="{9D8B030D-6E8A-4147-A177-3AD203B41FA5}">
                      <a16:colId xmlns:a16="http://schemas.microsoft.com/office/drawing/2014/main" val="1384282309"/>
                    </a:ext>
                  </a:extLst>
                </a:gridCol>
                <a:gridCol w="729226">
                  <a:extLst>
                    <a:ext uri="{9D8B030D-6E8A-4147-A177-3AD203B41FA5}">
                      <a16:colId xmlns:a16="http://schemas.microsoft.com/office/drawing/2014/main" val="3019876163"/>
                    </a:ext>
                  </a:extLst>
                </a:gridCol>
                <a:gridCol w="716087">
                  <a:extLst>
                    <a:ext uri="{9D8B030D-6E8A-4147-A177-3AD203B41FA5}">
                      <a16:colId xmlns:a16="http://schemas.microsoft.com/office/drawing/2014/main" val="902781582"/>
                    </a:ext>
                  </a:extLst>
                </a:gridCol>
                <a:gridCol w="716087">
                  <a:extLst>
                    <a:ext uri="{9D8B030D-6E8A-4147-A177-3AD203B41FA5}">
                      <a16:colId xmlns:a16="http://schemas.microsoft.com/office/drawing/2014/main" val="2102331061"/>
                    </a:ext>
                  </a:extLst>
                </a:gridCol>
                <a:gridCol w="716087">
                  <a:extLst>
                    <a:ext uri="{9D8B030D-6E8A-4147-A177-3AD203B41FA5}">
                      <a16:colId xmlns:a16="http://schemas.microsoft.com/office/drawing/2014/main" val="2198829669"/>
                    </a:ext>
                  </a:extLst>
                </a:gridCol>
                <a:gridCol w="716087">
                  <a:extLst>
                    <a:ext uri="{9D8B030D-6E8A-4147-A177-3AD203B41FA5}">
                      <a16:colId xmlns:a16="http://schemas.microsoft.com/office/drawing/2014/main" val="819640379"/>
                    </a:ext>
                  </a:extLst>
                </a:gridCol>
                <a:gridCol w="716087">
                  <a:extLst>
                    <a:ext uri="{9D8B030D-6E8A-4147-A177-3AD203B41FA5}">
                      <a16:colId xmlns:a16="http://schemas.microsoft.com/office/drawing/2014/main" val="3510568368"/>
                    </a:ext>
                  </a:extLst>
                </a:gridCol>
                <a:gridCol w="716087">
                  <a:extLst>
                    <a:ext uri="{9D8B030D-6E8A-4147-A177-3AD203B41FA5}">
                      <a16:colId xmlns:a16="http://schemas.microsoft.com/office/drawing/2014/main" val="1190275168"/>
                    </a:ext>
                  </a:extLst>
                </a:gridCol>
                <a:gridCol w="716087">
                  <a:extLst>
                    <a:ext uri="{9D8B030D-6E8A-4147-A177-3AD203B41FA5}">
                      <a16:colId xmlns:a16="http://schemas.microsoft.com/office/drawing/2014/main" val="331814822"/>
                    </a:ext>
                  </a:extLst>
                </a:gridCol>
              </a:tblGrid>
              <a:tr h="108360">
                <a:tc>
                  <a:txBody>
                    <a:bodyPr/>
                    <a:lstStyle/>
                    <a:p>
                      <a:pPr algn="l" fontAlgn="t"/>
                      <a:r>
                        <a:rPr lang="fr-FR" sz="600" b="1" i="0" u="none" strike="noStrike" dirty="0">
                          <a:solidFill>
                            <a:srgbClr val="000000"/>
                          </a:solidFill>
                          <a:effectLst/>
                          <a:latin typeface="Century Gothic" panose="020B0502020202020204" pitchFamily="34" charset="0"/>
                        </a:rPr>
                        <a:t> </a:t>
                      </a:r>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r"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3833330657"/>
                  </a:ext>
                </a:extLst>
              </a:tr>
              <a:tr h="108360">
                <a:tc>
                  <a:txBody>
                    <a:bodyPr/>
                    <a:lstStyle/>
                    <a:p>
                      <a:pPr algn="l" fontAlgn="t"/>
                      <a:r>
                        <a:rPr lang="fr-FR" sz="600" b="1" i="0" u="none" strike="noStrike" dirty="0">
                          <a:solidFill>
                            <a:schemeClr val="tx2"/>
                          </a:solidFill>
                          <a:effectLst/>
                          <a:latin typeface="Century Gothic" panose="020B0502020202020204" pitchFamily="34" charset="0"/>
                        </a:rPr>
                        <a:t> Q1 Jun </a:t>
                      </a:r>
                      <a:r>
                        <a:rPr lang="fr-FR" sz="600" b="1" i="0" u="none" strike="noStrike" dirty="0" err="1">
                          <a:solidFill>
                            <a:schemeClr val="tx2"/>
                          </a:solidFill>
                          <a:effectLst/>
                          <a:latin typeface="Century Gothic" panose="020B0502020202020204" pitchFamily="34" charset="0"/>
                        </a:rPr>
                        <a:t>Aug</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t"/>
                      <a:r>
                        <a:rPr lang="fr-FR" sz="600" b="1" i="0" u="none" strike="noStrike" dirty="0">
                          <a:solidFill>
                            <a:schemeClr val="tx2"/>
                          </a:solidFill>
                          <a:effectLst/>
                          <a:latin typeface="Century Gothic" panose="020B0502020202020204" pitchFamily="34" charset="0"/>
                        </a:rPr>
                        <a:t>Q2 - Sept </a:t>
                      </a:r>
                      <a:r>
                        <a:rPr lang="fr-FR" sz="600" b="1" i="0" u="none" strike="noStrike" dirty="0" err="1">
                          <a:solidFill>
                            <a:schemeClr val="tx2"/>
                          </a:solidFill>
                          <a:effectLst/>
                          <a:latin typeface="Century Gothic" panose="020B0502020202020204" pitchFamily="34" charset="0"/>
                        </a:rPr>
                        <a:t>Nov</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r>
                        <a:rPr lang="fr-FR" sz="600" b="1" i="0" u="none" strike="noStrike" dirty="0">
                          <a:solidFill>
                            <a:schemeClr val="tx2"/>
                          </a:solidFill>
                          <a:effectLst/>
                          <a:latin typeface="Century Gothic" panose="020B0502020202020204" pitchFamily="34" charset="0"/>
                        </a:rPr>
                        <a:t>)</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t"/>
                      <a:r>
                        <a:rPr lang="fr-FR" sz="600" b="1" i="0" u="none" strike="noStrike">
                          <a:solidFill>
                            <a:schemeClr val="tx2"/>
                          </a:solidFill>
                          <a:effectLst/>
                          <a:latin typeface="Century Gothic" panose="020B0502020202020204" pitchFamily="34" charset="0"/>
                        </a:rPr>
                        <a:t>Q3 -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Q4-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Q5 - Jul Sept</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Q6 - Oct Dec</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 Q7 -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Q8 -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Q9 - Jul Sept</a:t>
                      </a:r>
                    </a:p>
                  </a:txBody>
                  <a:tcPr marL="0" marR="0" marT="0" marB="0">
                    <a:lnL>
                      <a:noFill/>
                    </a:lnL>
                    <a:lnR>
                      <a:noFill/>
                    </a:lnR>
                    <a:lnT>
                      <a:noFill/>
                    </a:lnT>
                    <a:lnB>
                      <a:noFill/>
                    </a:lnB>
                  </a:tcPr>
                </a:tc>
                <a:tc>
                  <a:txBody>
                    <a:bodyPr/>
                    <a:lstStyle/>
                    <a:p>
                      <a:pPr algn="l" fontAlgn="t"/>
                      <a:r>
                        <a:rPr lang="fr-FR" sz="600" b="1" i="0" u="none" strike="noStrike" dirty="0">
                          <a:solidFill>
                            <a:schemeClr val="tx2"/>
                          </a:solidFill>
                          <a:effectLst/>
                          <a:latin typeface="Century Gothic" panose="020B0502020202020204" pitchFamily="34" charset="0"/>
                        </a:rPr>
                        <a:t>Q10 - </a:t>
                      </a:r>
                      <a:r>
                        <a:rPr lang="fr-FR" sz="600" b="1" i="0" u="none" strike="noStrike" dirty="0" err="1">
                          <a:solidFill>
                            <a:schemeClr val="tx2"/>
                          </a:solidFill>
                          <a:effectLst/>
                          <a:latin typeface="Century Gothic" panose="020B0502020202020204" pitchFamily="34" charset="0"/>
                        </a:rPr>
                        <a:t>Oct</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95570238"/>
                  </a:ext>
                </a:extLst>
              </a:tr>
              <a:tr h="336727">
                <a:tc gridSpan="2">
                  <a:txBody>
                    <a:bodyPr/>
                    <a:lstStyle/>
                    <a:p>
                      <a:pPr algn="ctr" fontAlgn="t"/>
                      <a:r>
                        <a:rPr lang="en-US" sz="800" b="1" i="0" u="none" strike="noStrike" dirty="0">
                          <a:solidFill>
                            <a:srgbClr val="FF917F"/>
                          </a:solidFill>
                          <a:effectLst/>
                          <a:latin typeface="Century Gothic" panose="020B0502020202020204" pitchFamily="34" charset="0"/>
                        </a:rPr>
                        <a:t>Activation </a:t>
                      </a:r>
                      <a:endParaRPr lang="en-US" sz="700" b="0"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CC"/>
                    </a:solidFill>
                  </a:tcPr>
                </a:tc>
                <a:tc hMerge="1">
                  <a:txBody>
                    <a:bodyPr/>
                    <a:lstStyle/>
                    <a:p>
                      <a:endParaRPr lang="fr-FR"/>
                    </a:p>
                  </a:txBody>
                  <a:tcPr/>
                </a:tc>
                <a:tc>
                  <a:txBody>
                    <a:bodyPr/>
                    <a:lstStyle/>
                    <a:p>
                      <a:pPr algn="ctr" fontAlgn="t"/>
                      <a:r>
                        <a:rPr lang="fr-FR" sz="600" b="0" i="0" u="none" strike="noStrike" dirty="0">
                          <a:solidFill>
                            <a:srgbClr val="FFC000"/>
                          </a:solidFill>
                          <a:effectLst/>
                          <a:latin typeface="Century Gothic" panose="020B0502020202020204" pitchFamily="34" charset="0"/>
                        </a:rPr>
                        <a: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E8B7"/>
                    </a:solidFill>
                  </a:tcPr>
                </a:tc>
                <a:tc gridSpan="4">
                  <a:txBody>
                    <a:bodyPr/>
                    <a:lstStyle/>
                    <a:p>
                      <a:pPr algn="ctr" fontAlgn="ctr"/>
                      <a:r>
                        <a:rPr lang="fr-FR" sz="800" b="1" i="0" u="none" strike="noStrike" dirty="0">
                          <a:solidFill>
                            <a:srgbClr val="C60075"/>
                          </a:solidFill>
                          <a:effectLst/>
                          <a:latin typeface="Century Gothic" panose="020B0502020202020204" pitchFamily="34" charset="0"/>
                        </a:rPr>
                        <a:t>Planning Actions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E6B8B7"/>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800" b="1" i="0" u="none" strike="noStrike" dirty="0" err="1">
                          <a:solidFill>
                            <a:srgbClr val="164194"/>
                          </a:solidFill>
                          <a:effectLst/>
                          <a:latin typeface="Century Gothic" panose="020B0502020202020204" pitchFamily="34" charset="0"/>
                        </a:rPr>
                        <a:t>Preparing</a:t>
                      </a:r>
                      <a:r>
                        <a:rPr lang="fr-FR" sz="800" b="1" i="0" u="none" strike="noStrike" dirty="0">
                          <a:solidFill>
                            <a:srgbClr val="164194"/>
                          </a:solidFill>
                          <a:effectLst/>
                          <a:latin typeface="Century Gothic" panose="020B0502020202020204" pitchFamily="34" charset="0"/>
                        </a:rPr>
                        <a:t> </a:t>
                      </a:r>
                      <a:r>
                        <a:rPr lang="fr-FR" sz="800" b="1" i="0" u="none" strike="noStrike" dirty="0" err="1">
                          <a:solidFill>
                            <a:srgbClr val="164194"/>
                          </a:solidFill>
                          <a:effectLst/>
                          <a:latin typeface="Century Gothic" panose="020B0502020202020204" pitchFamily="34" charset="0"/>
                        </a:rPr>
                        <a:t>Implementation</a:t>
                      </a:r>
                      <a:r>
                        <a:rPr lang="fr-FR" sz="800" b="1" i="0" u="none" strike="noStrike" dirty="0">
                          <a:solidFill>
                            <a:srgbClr val="164194"/>
                          </a:solidFill>
                          <a:effectLst/>
                          <a:latin typeface="Century Gothic" panose="020B0502020202020204" pitchFamily="34" charset="0"/>
                        </a:rPr>
                        <a:t> </a:t>
                      </a:r>
                    </a:p>
                  </a:txBody>
                  <a:tcPr marL="0" marR="0" marT="0" marB="0" anchor="ctr">
                    <a:lnL>
                      <a:noFill/>
                    </a:lnL>
                    <a:lnR>
                      <a:noFill/>
                    </a:lnR>
                    <a:lnT>
                      <a:noFill/>
                    </a:lnT>
                    <a:lnB>
                      <a:noFill/>
                    </a:lnB>
                    <a:solidFill>
                      <a:srgbClr val="B8CCE4"/>
                    </a:solidFill>
                  </a:tcPr>
                </a:tc>
                <a:tc hMerge="1">
                  <a:txBody>
                    <a:bodyPr/>
                    <a:lstStyle/>
                    <a:p>
                      <a:endParaRPr lang="fr-FR"/>
                    </a:p>
                  </a:txBody>
                  <a:tcPr/>
                </a:tc>
                <a:tc hMerge="1">
                  <a:txBody>
                    <a:bodyPr/>
                    <a:lstStyle/>
                    <a:p>
                      <a:endParaRPr lang="fr-FR"/>
                    </a:p>
                  </a:txBody>
                  <a:tcPr/>
                </a:tc>
                <a:tc>
                  <a:txBody>
                    <a:bodyPr/>
                    <a:lstStyle/>
                    <a:p>
                      <a:pPr algn="ctr" fontAlgn="ctr"/>
                      <a:r>
                        <a:rPr lang="fr-FR" sz="800" b="1" i="0" u="none" strike="noStrike" dirty="0">
                          <a:solidFill>
                            <a:schemeClr val="bg1"/>
                          </a:solidFill>
                          <a:effectLst/>
                          <a:latin typeface="Century Gothic" panose="020B0502020202020204" pitchFamily="34" charset="0"/>
                        </a:rPr>
                        <a:t>Finale</a:t>
                      </a:r>
                    </a:p>
                  </a:txBody>
                  <a:tcPr marL="0" marR="0" marT="0" marB="0" anchor="ctr">
                    <a:lnL>
                      <a:noFill/>
                    </a:lnL>
                    <a:lnR>
                      <a:noFill/>
                    </a:lnR>
                    <a:lnT>
                      <a:noFill/>
                    </a:lnT>
                    <a:lnB>
                      <a:noFill/>
                    </a:lnB>
                    <a:solidFill>
                      <a:srgbClr val="CCC0DA"/>
                    </a:solidFill>
                  </a:tcPr>
                </a:tc>
                <a:extLst>
                  <a:ext uri="{0D108BD9-81ED-4DB2-BD59-A6C34878D82A}">
                    <a16:rowId xmlns:a16="http://schemas.microsoft.com/office/drawing/2014/main" val="2351681322"/>
                  </a:ext>
                </a:extLst>
              </a:tr>
            </a:tbl>
          </a:graphicData>
        </a:graphic>
      </p:graphicFrame>
      <p:sp>
        <p:nvSpPr>
          <p:cNvPr id="106" name="Rectangle 105">
            <a:extLst>
              <a:ext uri="{FF2B5EF4-FFF2-40B4-BE49-F238E27FC236}">
                <a16:creationId xmlns:a16="http://schemas.microsoft.com/office/drawing/2014/main" id="{45C73280-D0C4-9626-DE5E-94628F43F648}"/>
              </a:ext>
            </a:extLst>
          </p:cNvPr>
          <p:cNvSpPr/>
          <p:nvPr/>
        </p:nvSpPr>
        <p:spPr>
          <a:xfrm>
            <a:off x="214217" y="1381883"/>
            <a:ext cx="940624" cy="246221"/>
          </a:xfrm>
          <a:prstGeom prst="rect">
            <a:avLst/>
          </a:prstGeom>
        </p:spPr>
        <p:txBody>
          <a:bodyPr wrap="square">
            <a:spAutoFit/>
          </a:bodyPr>
          <a:lstStyle/>
          <a:p>
            <a:r>
              <a:rPr lang="en-US" sz="1000" b="1" dirty="0">
                <a:solidFill>
                  <a:srgbClr val="002060"/>
                </a:solidFill>
                <a:latin typeface="Century Gothic" panose="020B0502020202020204" pitchFamily="34" charset="0"/>
              </a:rPr>
              <a:t>STAGES</a:t>
            </a:r>
            <a:endParaRPr lang="en-US" sz="800" b="1" dirty="0">
              <a:solidFill>
                <a:srgbClr val="002060"/>
              </a:solidFill>
              <a:latin typeface="Century Gothic" panose="020B0502020202020204" pitchFamily="34" charset="0"/>
            </a:endParaRPr>
          </a:p>
        </p:txBody>
      </p:sp>
      <p:sp>
        <p:nvSpPr>
          <p:cNvPr id="107" name="Rectangle 106">
            <a:extLst>
              <a:ext uri="{FF2B5EF4-FFF2-40B4-BE49-F238E27FC236}">
                <a16:creationId xmlns:a16="http://schemas.microsoft.com/office/drawing/2014/main" id="{5E1B3E26-6BDD-5149-04D5-A8B6E15EC2A1}"/>
              </a:ext>
            </a:extLst>
          </p:cNvPr>
          <p:cNvSpPr/>
          <p:nvPr/>
        </p:nvSpPr>
        <p:spPr>
          <a:xfrm>
            <a:off x="1459645" y="1690874"/>
            <a:ext cx="1406525" cy="338554"/>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Roadmap </a:t>
            </a:r>
            <a:r>
              <a:rPr lang="fr-FR" sz="800" dirty="0">
                <a:solidFill>
                  <a:schemeClr val="tx1">
                    <a:lumMod val="65000"/>
                    <a:lumOff val="35000"/>
                  </a:schemeClr>
                </a:solidFill>
                <a:latin typeface="Century Gothic" panose="020B0502020202020204" pitchFamily="34" charset="0"/>
              </a:rPr>
              <a:t>Baseline </a:t>
            </a:r>
            <a:r>
              <a:rPr lang="fr-FR" sz="800" dirty="0" err="1">
                <a:solidFill>
                  <a:schemeClr val="tx1">
                    <a:lumMod val="65000"/>
                    <a:lumOff val="35000"/>
                  </a:schemeClr>
                </a:solidFill>
                <a:latin typeface="Century Gothic" panose="020B0502020202020204" pitchFamily="34" charset="0"/>
              </a:rPr>
              <a:t>Study</a:t>
            </a:r>
            <a:r>
              <a:rPr lang="fr-FR" sz="800" dirty="0">
                <a:solidFill>
                  <a:schemeClr val="tx1">
                    <a:lumMod val="65000"/>
                    <a:lumOff val="35000"/>
                  </a:schemeClr>
                </a:solidFill>
                <a:latin typeface="Century Gothic" panose="020B0502020202020204" pitchFamily="34" charset="0"/>
              </a:rPr>
              <a:t> process</a:t>
            </a:r>
            <a:r>
              <a:rPr lang="fr-FR" sz="800" dirty="0">
                <a:solidFill>
                  <a:schemeClr val="tx1">
                    <a:lumMod val="65000"/>
                    <a:lumOff val="35000"/>
                  </a:schemeClr>
                </a:solidFill>
              </a:rPr>
              <a:t> </a:t>
            </a:r>
          </a:p>
        </p:txBody>
      </p:sp>
      <p:sp>
        <p:nvSpPr>
          <p:cNvPr id="108" name="Rectangle 107">
            <a:extLst>
              <a:ext uri="{FF2B5EF4-FFF2-40B4-BE49-F238E27FC236}">
                <a16:creationId xmlns:a16="http://schemas.microsoft.com/office/drawing/2014/main" id="{2DC626FD-A15C-5FA0-8C1E-B84B0CAFEDB6}"/>
              </a:ext>
            </a:extLst>
          </p:cNvPr>
          <p:cNvSpPr/>
          <p:nvPr/>
        </p:nvSpPr>
        <p:spPr>
          <a:xfrm>
            <a:off x="4082057" y="1759872"/>
            <a:ext cx="4572000" cy="215444"/>
          </a:xfrm>
          <a:prstGeom prst="rect">
            <a:avLst/>
          </a:prstGeom>
        </p:spPr>
        <p:txBody>
          <a:bodyPr>
            <a:spAutoFit/>
          </a:bodyPr>
          <a:lstStyle/>
          <a:p>
            <a:r>
              <a:rPr lang="en-US" sz="800" b="1" i="1" spc="300" dirty="0">
                <a:solidFill>
                  <a:schemeClr val="tx1">
                    <a:lumMod val="65000"/>
                    <a:lumOff val="35000"/>
                  </a:schemeClr>
                </a:solidFill>
                <a:latin typeface="Century Gothic" panose="020B0502020202020204" pitchFamily="34" charset="0"/>
              </a:rPr>
              <a:t>Six Quarterly Network  Reports</a:t>
            </a:r>
            <a:endParaRPr lang="fr-FR" sz="1400" i="1" spc="300" dirty="0">
              <a:solidFill>
                <a:schemeClr val="tx1">
                  <a:lumMod val="65000"/>
                  <a:lumOff val="35000"/>
                </a:schemeClr>
              </a:solidFill>
            </a:endParaRPr>
          </a:p>
        </p:txBody>
      </p:sp>
      <p:sp>
        <p:nvSpPr>
          <p:cNvPr id="110" name="Rectangle 109">
            <a:extLst>
              <a:ext uri="{FF2B5EF4-FFF2-40B4-BE49-F238E27FC236}">
                <a16:creationId xmlns:a16="http://schemas.microsoft.com/office/drawing/2014/main" id="{9292F65E-53FA-3CE7-EF80-5E2BBFB320C0}"/>
              </a:ext>
            </a:extLst>
          </p:cNvPr>
          <p:cNvSpPr/>
          <p:nvPr/>
        </p:nvSpPr>
        <p:spPr>
          <a:xfrm>
            <a:off x="4070969" y="1947116"/>
            <a:ext cx="2798005" cy="200055"/>
          </a:xfrm>
          <a:prstGeom prst="rect">
            <a:avLst/>
          </a:prstGeom>
        </p:spPr>
        <p:txBody>
          <a:bodyPr wrap="square">
            <a:spAutoFit/>
          </a:bodyPr>
          <a:lstStyle/>
          <a:p>
            <a:r>
              <a:rPr lang="en-US" sz="700" b="1" i="1" dirty="0">
                <a:solidFill>
                  <a:schemeClr val="tx1">
                    <a:lumMod val="50000"/>
                    <a:lumOff val="50000"/>
                  </a:schemeClr>
                </a:solidFill>
                <a:latin typeface="Century Gothic" panose="020B0502020202020204" pitchFamily="34" charset="0"/>
              </a:rPr>
              <a:t>Network articles and optional Network Sharing products </a:t>
            </a:r>
          </a:p>
        </p:txBody>
      </p:sp>
      <p:sp>
        <p:nvSpPr>
          <p:cNvPr id="137" name="Rectangle 136">
            <a:extLst>
              <a:ext uri="{FF2B5EF4-FFF2-40B4-BE49-F238E27FC236}">
                <a16:creationId xmlns:a16="http://schemas.microsoft.com/office/drawing/2014/main" id="{08738C4D-D868-CB4C-BFCC-F6A648169716}"/>
              </a:ext>
            </a:extLst>
          </p:cNvPr>
          <p:cNvSpPr/>
          <p:nvPr/>
        </p:nvSpPr>
        <p:spPr>
          <a:xfrm>
            <a:off x="8305259" y="1692563"/>
            <a:ext cx="947581" cy="461665"/>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a:t>
            </a:r>
          </a:p>
          <a:p>
            <a:pPr algn="ctr"/>
            <a:r>
              <a:rPr lang="fr-FR" sz="800" b="1" dirty="0" err="1">
                <a:solidFill>
                  <a:schemeClr val="tx1">
                    <a:lumMod val="65000"/>
                    <a:lumOff val="35000"/>
                  </a:schemeClr>
                </a:solidFill>
                <a:latin typeface="Century Gothic" panose="020B0502020202020204" pitchFamily="34" charset="0"/>
              </a:rPr>
              <a:t>Results</a:t>
            </a:r>
            <a:r>
              <a:rPr lang="fr-FR" sz="800" b="1" dirty="0">
                <a:solidFill>
                  <a:schemeClr val="tx1">
                    <a:lumMod val="65000"/>
                    <a:lumOff val="35000"/>
                  </a:schemeClr>
                </a:solidFill>
                <a:latin typeface="Century Gothic" panose="020B0502020202020204" pitchFamily="34" charset="0"/>
              </a:rPr>
              <a:t> </a:t>
            </a:r>
          </a:p>
          <a:p>
            <a:pPr algn="ctr"/>
            <a:r>
              <a:rPr lang="fr-FR" sz="800" b="1" dirty="0" err="1">
                <a:solidFill>
                  <a:schemeClr val="tx1">
                    <a:lumMod val="65000"/>
                    <a:lumOff val="35000"/>
                  </a:schemeClr>
                </a:solidFill>
                <a:latin typeface="Century Gothic" panose="020B0502020202020204" pitchFamily="34" charset="0"/>
              </a:rPr>
              <a:t>Products</a:t>
            </a:r>
            <a:r>
              <a:rPr lang="fr-FR" sz="800" b="1" dirty="0">
                <a:solidFill>
                  <a:schemeClr val="tx1">
                    <a:lumMod val="65000"/>
                    <a:lumOff val="35000"/>
                  </a:schemeClr>
                </a:solidFill>
                <a:latin typeface="Century Gothic" panose="020B0502020202020204" pitchFamily="34" charset="0"/>
              </a:rPr>
              <a:t> </a:t>
            </a:r>
          </a:p>
        </p:txBody>
      </p:sp>
      <p:sp>
        <p:nvSpPr>
          <p:cNvPr id="138" name="Rectangle 137">
            <a:extLst>
              <a:ext uri="{FF2B5EF4-FFF2-40B4-BE49-F238E27FC236}">
                <a16:creationId xmlns:a16="http://schemas.microsoft.com/office/drawing/2014/main" id="{7BF305D7-635C-95DB-260E-9B22D4B1494E}"/>
              </a:ext>
            </a:extLst>
          </p:cNvPr>
          <p:cNvSpPr/>
          <p:nvPr/>
        </p:nvSpPr>
        <p:spPr>
          <a:xfrm>
            <a:off x="1309757" y="1986166"/>
            <a:ext cx="1705658"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&amp; Communication Plan</a:t>
            </a:r>
            <a:endParaRPr lang="fr-FR" sz="1200" b="1" dirty="0">
              <a:solidFill>
                <a:schemeClr val="tx1">
                  <a:lumMod val="50000"/>
                  <a:lumOff val="50000"/>
                </a:schemeClr>
              </a:solidFill>
              <a:latin typeface="Century Gothic" panose="020B0502020202020204" pitchFamily="34" charset="0"/>
            </a:endParaRPr>
          </a:p>
        </p:txBody>
      </p:sp>
      <p:sp>
        <p:nvSpPr>
          <p:cNvPr id="140" name="Rectangle 139">
            <a:extLst>
              <a:ext uri="{FF2B5EF4-FFF2-40B4-BE49-F238E27FC236}">
                <a16:creationId xmlns:a16="http://schemas.microsoft.com/office/drawing/2014/main" id="{22494453-625B-08CD-FAF7-C626B0570642}"/>
              </a:ext>
            </a:extLst>
          </p:cNvPr>
          <p:cNvSpPr/>
          <p:nvPr/>
        </p:nvSpPr>
        <p:spPr>
          <a:xfrm>
            <a:off x="59635" y="808383"/>
            <a:ext cx="9012444" cy="428826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7" name="Image 146">
            <a:extLst>
              <a:ext uri="{FF2B5EF4-FFF2-40B4-BE49-F238E27FC236}">
                <a16:creationId xmlns:a16="http://schemas.microsoft.com/office/drawing/2014/main" id="{3F071FFA-60E3-D5DD-CD0A-5CA8FCE4857D}"/>
              </a:ext>
            </a:extLst>
          </p:cNvPr>
          <p:cNvPicPr>
            <a:picLocks noChangeAspect="1"/>
          </p:cNvPicPr>
          <p:nvPr/>
        </p:nvPicPr>
        <p:blipFill>
          <a:blip r:embed="rId6">
            <a:duotone>
              <a:schemeClr val="accent6">
                <a:shade val="45000"/>
                <a:satMod val="135000"/>
              </a:schemeClr>
              <a:prstClr val="white"/>
            </a:duotone>
          </a:blip>
          <a:stretch>
            <a:fillRect/>
          </a:stretch>
        </p:blipFill>
        <p:spPr>
          <a:xfrm>
            <a:off x="2846741" y="906189"/>
            <a:ext cx="367866" cy="387995"/>
          </a:xfrm>
          <a:prstGeom prst="rect">
            <a:avLst/>
          </a:prstGeom>
        </p:spPr>
      </p:pic>
      <p:pic>
        <p:nvPicPr>
          <p:cNvPr id="152" name="Picture 26">
            <a:extLst>
              <a:ext uri="{FF2B5EF4-FFF2-40B4-BE49-F238E27FC236}">
                <a16:creationId xmlns:a16="http://schemas.microsoft.com/office/drawing/2014/main" id="{9B7A8DD8-C8B7-0A0C-1EDC-DA06EDD158A4}"/>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8095" y="873264"/>
            <a:ext cx="333070" cy="3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 name="Image 155">
            <a:extLst>
              <a:ext uri="{FF2B5EF4-FFF2-40B4-BE49-F238E27FC236}">
                <a16:creationId xmlns:a16="http://schemas.microsoft.com/office/drawing/2014/main" id="{EE5FBF40-406B-3F3F-F791-283851D06CA8}"/>
              </a:ext>
            </a:extLst>
          </p:cNvPr>
          <p:cNvPicPr>
            <a:picLocks noChangeAspect="1"/>
          </p:cNvPicPr>
          <p:nvPr/>
        </p:nvPicPr>
        <p:blipFill>
          <a:blip r:embed="rId8">
            <a:duotone>
              <a:schemeClr val="bg2">
                <a:shade val="45000"/>
                <a:satMod val="135000"/>
              </a:schemeClr>
              <a:prstClr val="white"/>
            </a:duotone>
          </a:blip>
          <a:stretch>
            <a:fillRect/>
          </a:stretch>
        </p:blipFill>
        <p:spPr>
          <a:xfrm>
            <a:off x="2942252" y="1892275"/>
            <a:ext cx="351284" cy="351284"/>
          </a:xfrm>
          <a:prstGeom prst="rect">
            <a:avLst/>
          </a:prstGeom>
        </p:spPr>
      </p:pic>
      <p:pic>
        <p:nvPicPr>
          <p:cNvPr id="157" name="Image 156">
            <a:extLst>
              <a:ext uri="{FF2B5EF4-FFF2-40B4-BE49-F238E27FC236}">
                <a16:creationId xmlns:a16="http://schemas.microsoft.com/office/drawing/2014/main" id="{22AEC1CA-9C38-1792-2996-23686A0EF4DE}"/>
              </a:ext>
            </a:extLst>
          </p:cNvPr>
          <p:cNvPicPr>
            <a:picLocks noChangeAspect="1"/>
          </p:cNvPicPr>
          <p:nvPr/>
        </p:nvPicPr>
        <p:blipFill>
          <a:blip r:embed="rId9">
            <a:duotone>
              <a:schemeClr val="bg2">
                <a:shade val="45000"/>
                <a:satMod val="135000"/>
              </a:schemeClr>
              <a:prstClr val="white"/>
            </a:duotone>
          </a:blip>
          <a:stretch>
            <a:fillRect/>
          </a:stretch>
        </p:blipFill>
        <p:spPr>
          <a:xfrm>
            <a:off x="8720608" y="874244"/>
            <a:ext cx="300502" cy="300502"/>
          </a:xfrm>
          <a:prstGeom prst="rect">
            <a:avLst/>
          </a:prstGeom>
        </p:spPr>
      </p:pic>
      <p:sp>
        <p:nvSpPr>
          <p:cNvPr id="158" name="Rectangle 157">
            <a:extLst>
              <a:ext uri="{FF2B5EF4-FFF2-40B4-BE49-F238E27FC236}">
                <a16:creationId xmlns:a16="http://schemas.microsoft.com/office/drawing/2014/main" id="{0C8EEAD0-AD7F-5D01-3A51-9830B7A00731}"/>
              </a:ext>
            </a:extLst>
          </p:cNvPr>
          <p:cNvSpPr/>
          <p:nvPr/>
        </p:nvSpPr>
        <p:spPr>
          <a:xfrm>
            <a:off x="84496" y="1743749"/>
            <a:ext cx="1112389" cy="369332"/>
          </a:xfrm>
          <a:prstGeom prst="rect">
            <a:avLst/>
          </a:prstGeom>
        </p:spPr>
        <p:txBody>
          <a:bodyPr wrap="square">
            <a:spAutoFit/>
          </a:bodyPr>
          <a:lstStyle/>
          <a:p>
            <a:r>
              <a:rPr lang="en-US" sz="900" b="1" dirty="0">
                <a:solidFill>
                  <a:schemeClr val="bg1">
                    <a:lumMod val="50000"/>
                  </a:schemeClr>
                </a:solidFill>
                <a:latin typeface="Century Gothic" panose="020B0502020202020204" pitchFamily="34" charset="0"/>
              </a:rPr>
              <a:t>KEY NETWORK DELIVERABLES</a:t>
            </a:r>
          </a:p>
        </p:txBody>
      </p:sp>
      <p:sp>
        <p:nvSpPr>
          <p:cNvPr id="159" name="Rectangle 158">
            <a:extLst>
              <a:ext uri="{FF2B5EF4-FFF2-40B4-BE49-F238E27FC236}">
                <a16:creationId xmlns:a16="http://schemas.microsoft.com/office/drawing/2014/main" id="{A0BC7382-5A6F-77B7-38EE-8F6BBF34DA6F}"/>
              </a:ext>
            </a:extLst>
          </p:cNvPr>
          <p:cNvSpPr/>
          <p:nvPr/>
        </p:nvSpPr>
        <p:spPr>
          <a:xfrm>
            <a:off x="1326966" y="1016472"/>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2023</a:t>
            </a:r>
          </a:p>
        </p:txBody>
      </p:sp>
      <p:sp>
        <p:nvSpPr>
          <p:cNvPr id="160" name="Rectangle 159">
            <a:extLst>
              <a:ext uri="{FF2B5EF4-FFF2-40B4-BE49-F238E27FC236}">
                <a16:creationId xmlns:a16="http://schemas.microsoft.com/office/drawing/2014/main" id="{55A78947-BC7B-EE3A-A1FB-DF1AB2174523}"/>
              </a:ext>
            </a:extLst>
          </p:cNvPr>
          <p:cNvSpPr/>
          <p:nvPr/>
        </p:nvSpPr>
        <p:spPr>
          <a:xfrm>
            <a:off x="3271011" y="1011500"/>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2024</a:t>
            </a:r>
          </a:p>
        </p:txBody>
      </p:sp>
      <p:sp>
        <p:nvSpPr>
          <p:cNvPr id="161" name="Rectangle 160">
            <a:extLst>
              <a:ext uri="{FF2B5EF4-FFF2-40B4-BE49-F238E27FC236}">
                <a16:creationId xmlns:a16="http://schemas.microsoft.com/office/drawing/2014/main" id="{4EF0E42A-75D4-21F6-77E7-C81E567BEF38}"/>
              </a:ext>
            </a:extLst>
          </p:cNvPr>
          <p:cNvSpPr/>
          <p:nvPr/>
        </p:nvSpPr>
        <p:spPr>
          <a:xfrm>
            <a:off x="6165108" y="1023713"/>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2025</a:t>
            </a:r>
          </a:p>
        </p:txBody>
      </p:sp>
      <p:sp>
        <p:nvSpPr>
          <p:cNvPr id="3" name="Rectangle 2">
            <a:extLst>
              <a:ext uri="{FF2B5EF4-FFF2-40B4-BE49-F238E27FC236}">
                <a16:creationId xmlns:a16="http://schemas.microsoft.com/office/drawing/2014/main" id="{5048FE27-E5DE-46A9-27E3-55F15DE9E299}"/>
              </a:ext>
            </a:extLst>
          </p:cNvPr>
          <p:cNvSpPr/>
          <p:nvPr/>
        </p:nvSpPr>
        <p:spPr>
          <a:xfrm>
            <a:off x="0" y="4408488"/>
            <a:ext cx="9144000" cy="73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4715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re 1">
            <a:extLst>
              <a:ext uri="{FF2B5EF4-FFF2-40B4-BE49-F238E27FC236}">
                <a16:creationId xmlns:a16="http://schemas.microsoft.com/office/drawing/2014/main" id="{AB7C106D-9B56-203A-E3B7-9E778EBFB16F}"/>
              </a:ext>
            </a:extLst>
          </p:cNvPr>
          <p:cNvSpPr>
            <a:spLocks noGrp="1"/>
          </p:cNvSpPr>
          <p:nvPr>
            <p:ph type="title"/>
          </p:nvPr>
        </p:nvSpPr>
        <p:spPr>
          <a:xfrm>
            <a:off x="490197" y="273376"/>
            <a:ext cx="8340353" cy="433633"/>
          </a:xfrm>
        </p:spPr>
        <p:txBody>
          <a:bodyPr/>
          <a:lstStyle/>
          <a:p>
            <a:r>
              <a:rPr lang="fr-FR" dirty="0">
                <a:solidFill>
                  <a:srgbClr val="164194"/>
                </a:solidFill>
              </a:rPr>
              <a:t>Action planning network </a:t>
            </a:r>
            <a:r>
              <a:rPr lang="fr-FR" dirty="0" err="1">
                <a:solidFill>
                  <a:srgbClr val="164194"/>
                </a:solidFill>
              </a:rPr>
              <a:t>journey</a:t>
            </a:r>
            <a:r>
              <a:rPr lang="fr-FR" dirty="0">
                <a:solidFill>
                  <a:srgbClr val="164194"/>
                </a:solidFill>
              </a:rPr>
              <a:t>  </a:t>
            </a:r>
            <a:r>
              <a:rPr lang="fr-FR" sz="1800" dirty="0">
                <a:solidFill>
                  <a:schemeClr val="bg2">
                    <a:lumMod val="75000"/>
                  </a:schemeClr>
                </a:solidFill>
              </a:rPr>
              <a:t>31 Months,10 </a:t>
            </a:r>
            <a:r>
              <a:rPr lang="fr-FR" sz="1800" dirty="0" err="1">
                <a:solidFill>
                  <a:schemeClr val="bg2">
                    <a:lumMod val="75000"/>
                  </a:schemeClr>
                </a:solidFill>
              </a:rPr>
              <a:t>Quarters</a:t>
            </a:r>
            <a:r>
              <a:rPr lang="fr-FR" sz="1800" dirty="0">
                <a:solidFill>
                  <a:schemeClr val="bg2">
                    <a:lumMod val="75000"/>
                  </a:schemeClr>
                </a:solidFill>
              </a:rPr>
              <a:t>, 4 Stages </a:t>
            </a:r>
            <a:endParaRPr lang="fr-FR" dirty="0">
              <a:solidFill>
                <a:schemeClr val="bg2">
                  <a:lumMod val="75000"/>
                </a:schemeClr>
              </a:solidFill>
            </a:endParaRPr>
          </a:p>
        </p:txBody>
      </p:sp>
      <p:pic>
        <p:nvPicPr>
          <p:cNvPr id="95" name="Picture 9">
            <a:extLst>
              <a:ext uri="{FF2B5EF4-FFF2-40B4-BE49-F238E27FC236}">
                <a16:creationId xmlns:a16="http://schemas.microsoft.com/office/drawing/2014/main" id="{816E3C77-1560-BDB0-1F80-4ECE6E95CCE5}"/>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769" y="2326335"/>
            <a:ext cx="469385" cy="50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Image 95" descr="Rezultat iskanja slik za exchange and learning icon">
            <a:extLst>
              <a:ext uri="{FF2B5EF4-FFF2-40B4-BE49-F238E27FC236}">
                <a16:creationId xmlns:a16="http://schemas.microsoft.com/office/drawing/2014/main" id="{68C617F9-C3D0-36DA-8519-9C1C786360CB}"/>
              </a:ext>
            </a:extLst>
          </p:cNvPr>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42837" y="2636037"/>
            <a:ext cx="285045" cy="282654"/>
          </a:xfrm>
          <a:prstGeom prst="rect">
            <a:avLst/>
          </a:prstGeom>
          <a:noFill/>
          <a:ln>
            <a:noFill/>
          </a:ln>
        </p:spPr>
      </p:pic>
      <p:pic>
        <p:nvPicPr>
          <p:cNvPr id="99" name="Picture 11">
            <a:extLst>
              <a:ext uri="{FF2B5EF4-FFF2-40B4-BE49-F238E27FC236}">
                <a16:creationId xmlns:a16="http://schemas.microsoft.com/office/drawing/2014/main" id="{8D619591-FF09-256B-42E4-24DC31709829}"/>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28352" y="1747076"/>
            <a:ext cx="384658" cy="40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2">
            <a:extLst>
              <a:ext uri="{FF2B5EF4-FFF2-40B4-BE49-F238E27FC236}">
                <a16:creationId xmlns:a16="http://schemas.microsoft.com/office/drawing/2014/main" id="{3CBCCECA-191D-0751-5B2B-04C8EDA7F905}"/>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2762000" y="1675593"/>
            <a:ext cx="364389" cy="3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a:extLst>
              <a:ext uri="{FF2B5EF4-FFF2-40B4-BE49-F238E27FC236}">
                <a16:creationId xmlns:a16="http://schemas.microsoft.com/office/drawing/2014/main" id="{4106478A-178A-7CC0-2C06-26E4DCDA7B3E}"/>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9232" y="1756317"/>
            <a:ext cx="364778" cy="38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Rectangle 103">
            <a:extLst>
              <a:ext uri="{FF2B5EF4-FFF2-40B4-BE49-F238E27FC236}">
                <a16:creationId xmlns:a16="http://schemas.microsoft.com/office/drawing/2014/main" id="{1735D961-F829-61DD-B5C6-D73F8F511FE4}"/>
              </a:ext>
            </a:extLst>
          </p:cNvPr>
          <p:cNvSpPr/>
          <p:nvPr/>
        </p:nvSpPr>
        <p:spPr>
          <a:xfrm>
            <a:off x="52619" y="1704071"/>
            <a:ext cx="9007724" cy="533297"/>
          </a:xfrm>
          <a:prstGeom prst="rect">
            <a:avLst/>
          </a:prstGeom>
          <a:solidFill>
            <a:srgbClr val="FF917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solidFill>
                <a:schemeClr val="tx1"/>
              </a:solidFill>
              <a:latin typeface="Century Gothic" panose="020B0502020202020204" pitchFamily="34" charset="0"/>
            </a:endParaRPr>
          </a:p>
        </p:txBody>
      </p:sp>
      <p:graphicFrame>
        <p:nvGraphicFramePr>
          <p:cNvPr id="105" name="Tableau 104">
            <a:extLst>
              <a:ext uri="{FF2B5EF4-FFF2-40B4-BE49-F238E27FC236}">
                <a16:creationId xmlns:a16="http://schemas.microsoft.com/office/drawing/2014/main" id="{73571AA7-B81E-8016-0B43-E66B70D79036}"/>
              </a:ext>
            </a:extLst>
          </p:cNvPr>
          <p:cNvGraphicFramePr>
            <a:graphicFrameLocks noGrp="1"/>
          </p:cNvGraphicFramePr>
          <p:nvPr/>
        </p:nvGraphicFramePr>
        <p:xfrm>
          <a:off x="1192281" y="1121729"/>
          <a:ext cx="7883526" cy="553447"/>
        </p:xfrm>
        <a:graphic>
          <a:graphicData uri="http://schemas.openxmlformats.org/drawingml/2006/table">
            <a:tbl>
              <a:tblPr/>
              <a:tblGrid>
                <a:gridCol w="722657">
                  <a:extLst>
                    <a:ext uri="{9D8B030D-6E8A-4147-A177-3AD203B41FA5}">
                      <a16:colId xmlns:a16="http://schemas.microsoft.com/office/drawing/2014/main" val="2054725649"/>
                    </a:ext>
                  </a:extLst>
                </a:gridCol>
                <a:gridCol w="729226">
                  <a:extLst>
                    <a:ext uri="{9D8B030D-6E8A-4147-A177-3AD203B41FA5}">
                      <a16:colId xmlns:a16="http://schemas.microsoft.com/office/drawing/2014/main" val="3412183343"/>
                    </a:ext>
                  </a:extLst>
                </a:gridCol>
                <a:gridCol w="689808">
                  <a:extLst>
                    <a:ext uri="{9D8B030D-6E8A-4147-A177-3AD203B41FA5}">
                      <a16:colId xmlns:a16="http://schemas.microsoft.com/office/drawing/2014/main" val="1384282309"/>
                    </a:ext>
                  </a:extLst>
                </a:gridCol>
                <a:gridCol w="729226">
                  <a:extLst>
                    <a:ext uri="{9D8B030D-6E8A-4147-A177-3AD203B41FA5}">
                      <a16:colId xmlns:a16="http://schemas.microsoft.com/office/drawing/2014/main" val="3019876163"/>
                    </a:ext>
                  </a:extLst>
                </a:gridCol>
                <a:gridCol w="716087">
                  <a:extLst>
                    <a:ext uri="{9D8B030D-6E8A-4147-A177-3AD203B41FA5}">
                      <a16:colId xmlns:a16="http://schemas.microsoft.com/office/drawing/2014/main" val="902781582"/>
                    </a:ext>
                  </a:extLst>
                </a:gridCol>
                <a:gridCol w="716087">
                  <a:extLst>
                    <a:ext uri="{9D8B030D-6E8A-4147-A177-3AD203B41FA5}">
                      <a16:colId xmlns:a16="http://schemas.microsoft.com/office/drawing/2014/main" val="2102331061"/>
                    </a:ext>
                  </a:extLst>
                </a:gridCol>
                <a:gridCol w="716087">
                  <a:extLst>
                    <a:ext uri="{9D8B030D-6E8A-4147-A177-3AD203B41FA5}">
                      <a16:colId xmlns:a16="http://schemas.microsoft.com/office/drawing/2014/main" val="2198829669"/>
                    </a:ext>
                  </a:extLst>
                </a:gridCol>
                <a:gridCol w="716087">
                  <a:extLst>
                    <a:ext uri="{9D8B030D-6E8A-4147-A177-3AD203B41FA5}">
                      <a16:colId xmlns:a16="http://schemas.microsoft.com/office/drawing/2014/main" val="819640379"/>
                    </a:ext>
                  </a:extLst>
                </a:gridCol>
                <a:gridCol w="716087">
                  <a:extLst>
                    <a:ext uri="{9D8B030D-6E8A-4147-A177-3AD203B41FA5}">
                      <a16:colId xmlns:a16="http://schemas.microsoft.com/office/drawing/2014/main" val="3510568368"/>
                    </a:ext>
                  </a:extLst>
                </a:gridCol>
                <a:gridCol w="716087">
                  <a:extLst>
                    <a:ext uri="{9D8B030D-6E8A-4147-A177-3AD203B41FA5}">
                      <a16:colId xmlns:a16="http://schemas.microsoft.com/office/drawing/2014/main" val="1190275168"/>
                    </a:ext>
                  </a:extLst>
                </a:gridCol>
                <a:gridCol w="716087">
                  <a:extLst>
                    <a:ext uri="{9D8B030D-6E8A-4147-A177-3AD203B41FA5}">
                      <a16:colId xmlns:a16="http://schemas.microsoft.com/office/drawing/2014/main" val="331814822"/>
                    </a:ext>
                  </a:extLst>
                </a:gridCol>
              </a:tblGrid>
              <a:tr h="108360">
                <a:tc>
                  <a:txBody>
                    <a:bodyPr/>
                    <a:lstStyle/>
                    <a:p>
                      <a:pPr algn="l" fontAlgn="t"/>
                      <a:r>
                        <a:rPr lang="fr-FR" sz="600" b="1" i="0" u="none" strike="noStrike" dirty="0">
                          <a:solidFill>
                            <a:srgbClr val="000000"/>
                          </a:solidFill>
                          <a:effectLst/>
                          <a:latin typeface="Century Gothic" panose="020B0502020202020204" pitchFamily="34" charset="0"/>
                        </a:rPr>
                        <a:t> </a:t>
                      </a:r>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r"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3833330657"/>
                  </a:ext>
                </a:extLst>
              </a:tr>
              <a:tr h="108360">
                <a:tc>
                  <a:txBody>
                    <a:bodyPr/>
                    <a:lstStyle/>
                    <a:p>
                      <a:pPr algn="l" fontAlgn="t"/>
                      <a:r>
                        <a:rPr lang="fr-FR" sz="600" b="1" i="0" u="none" strike="noStrike" dirty="0">
                          <a:solidFill>
                            <a:schemeClr val="tx2"/>
                          </a:solidFill>
                          <a:effectLst/>
                          <a:latin typeface="Century Gothic" panose="020B0502020202020204" pitchFamily="34" charset="0"/>
                        </a:rPr>
                        <a:t> Q1 Jun </a:t>
                      </a:r>
                      <a:r>
                        <a:rPr lang="fr-FR" sz="600" b="1" i="0" u="none" strike="noStrike" dirty="0" err="1">
                          <a:solidFill>
                            <a:schemeClr val="tx2"/>
                          </a:solidFill>
                          <a:effectLst/>
                          <a:latin typeface="Century Gothic" panose="020B0502020202020204" pitchFamily="34" charset="0"/>
                        </a:rPr>
                        <a:t>Aug</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t"/>
                      <a:r>
                        <a:rPr lang="fr-FR" sz="600" b="1" i="0" u="none" strike="noStrike" dirty="0">
                          <a:solidFill>
                            <a:schemeClr val="tx2"/>
                          </a:solidFill>
                          <a:effectLst/>
                          <a:latin typeface="Century Gothic" panose="020B0502020202020204" pitchFamily="34" charset="0"/>
                        </a:rPr>
                        <a:t>Q2 - Sept </a:t>
                      </a:r>
                      <a:r>
                        <a:rPr lang="fr-FR" sz="600" b="1" i="0" u="none" strike="noStrike" dirty="0" err="1">
                          <a:solidFill>
                            <a:schemeClr val="tx2"/>
                          </a:solidFill>
                          <a:effectLst/>
                          <a:latin typeface="Century Gothic" panose="020B0502020202020204" pitchFamily="34" charset="0"/>
                        </a:rPr>
                        <a:t>Nov</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r>
                        <a:rPr lang="fr-FR" sz="600" b="1" i="0" u="none" strike="noStrike" dirty="0">
                          <a:solidFill>
                            <a:schemeClr val="tx2"/>
                          </a:solidFill>
                          <a:effectLst/>
                          <a:latin typeface="Century Gothic" panose="020B0502020202020204" pitchFamily="34" charset="0"/>
                        </a:rPr>
                        <a:t>)</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t"/>
                      <a:r>
                        <a:rPr lang="fr-FR" sz="600" b="1" i="0" u="none" strike="noStrike">
                          <a:solidFill>
                            <a:schemeClr val="tx2"/>
                          </a:solidFill>
                          <a:effectLst/>
                          <a:latin typeface="Century Gothic" panose="020B0502020202020204" pitchFamily="34" charset="0"/>
                        </a:rPr>
                        <a:t>Q3 -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Q4-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Q5 - Jul Sept</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Q6 - Oct Dec</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 Q7 -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Q8 -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Q9 - Jul Sept</a:t>
                      </a:r>
                    </a:p>
                  </a:txBody>
                  <a:tcPr marL="0" marR="0" marT="0" marB="0">
                    <a:lnL>
                      <a:noFill/>
                    </a:lnL>
                    <a:lnR>
                      <a:noFill/>
                    </a:lnR>
                    <a:lnT>
                      <a:noFill/>
                    </a:lnT>
                    <a:lnB>
                      <a:noFill/>
                    </a:lnB>
                  </a:tcPr>
                </a:tc>
                <a:tc>
                  <a:txBody>
                    <a:bodyPr/>
                    <a:lstStyle/>
                    <a:p>
                      <a:pPr algn="l" fontAlgn="t"/>
                      <a:r>
                        <a:rPr lang="fr-FR" sz="600" b="1" i="0" u="none" strike="noStrike" dirty="0">
                          <a:solidFill>
                            <a:schemeClr val="tx2"/>
                          </a:solidFill>
                          <a:effectLst/>
                          <a:latin typeface="Century Gothic" panose="020B0502020202020204" pitchFamily="34" charset="0"/>
                        </a:rPr>
                        <a:t>Q10 - </a:t>
                      </a:r>
                      <a:r>
                        <a:rPr lang="fr-FR" sz="600" b="1" i="0" u="none" strike="noStrike" dirty="0" err="1">
                          <a:solidFill>
                            <a:schemeClr val="tx2"/>
                          </a:solidFill>
                          <a:effectLst/>
                          <a:latin typeface="Century Gothic" panose="020B0502020202020204" pitchFamily="34" charset="0"/>
                        </a:rPr>
                        <a:t>Oct</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95570238"/>
                  </a:ext>
                </a:extLst>
              </a:tr>
              <a:tr h="336727">
                <a:tc gridSpan="2">
                  <a:txBody>
                    <a:bodyPr/>
                    <a:lstStyle/>
                    <a:p>
                      <a:pPr algn="ctr" fontAlgn="t"/>
                      <a:r>
                        <a:rPr lang="en-US" sz="800" b="1" i="0" u="none" strike="noStrike" dirty="0">
                          <a:solidFill>
                            <a:srgbClr val="FF917F"/>
                          </a:solidFill>
                          <a:effectLst/>
                          <a:latin typeface="Century Gothic" panose="020B0502020202020204" pitchFamily="34" charset="0"/>
                        </a:rPr>
                        <a:t>Activation </a:t>
                      </a:r>
                      <a:endParaRPr lang="en-US" sz="700" b="0"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CC"/>
                    </a:solidFill>
                  </a:tcPr>
                </a:tc>
                <a:tc hMerge="1">
                  <a:txBody>
                    <a:bodyPr/>
                    <a:lstStyle/>
                    <a:p>
                      <a:endParaRPr lang="fr-FR"/>
                    </a:p>
                  </a:txBody>
                  <a:tcPr/>
                </a:tc>
                <a:tc>
                  <a:txBody>
                    <a:bodyPr/>
                    <a:lstStyle/>
                    <a:p>
                      <a:pPr algn="ctr" fontAlgn="t"/>
                      <a:r>
                        <a:rPr lang="fr-FR" sz="600" b="0" i="0" u="none" strike="noStrike" dirty="0">
                          <a:solidFill>
                            <a:srgbClr val="FFC000"/>
                          </a:solidFill>
                          <a:effectLst/>
                          <a:latin typeface="Century Gothic" panose="020B0502020202020204" pitchFamily="34" charset="0"/>
                        </a:rPr>
                        <a: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E8B7"/>
                    </a:solidFill>
                  </a:tcPr>
                </a:tc>
                <a:tc gridSpan="4">
                  <a:txBody>
                    <a:bodyPr/>
                    <a:lstStyle/>
                    <a:p>
                      <a:pPr algn="ctr" fontAlgn="ctr"/>
                      <a:r>
                        <a:rPr lang="fr-FR" sz="800" b="1" i="0" u="none" strike="noStrike" dirty="0">
                          <a:solidFill>
                            <a:srgbClr val="C60075"/>
                          </a:solidFill>
                          <a:effectLst/>
                          <a:latin typeface="Century Gothic" panose="020B0502020202020204" pitchFamily="34" charset="0"/>
                        </a:rPr>
                        <a:t>Planning Actions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E6B8B7"/>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800" b="1" i="0" u="none" strike="noStrike" dirty="0" err="1">
                          <a:solidFill>
                            <a:srgbClr val="164194"/>
                          </a:solidFill>
                          <a:effectLst/>
                          <a:latin typeface="Century Gothic" panose="020B0502020202020204" pitchFamily="34" charset="0"/>
                        </a:rPr>
                        <a:t>Preparing</a:t>
                      </a:r>
                      <a:r>
                        <a:rPr lang="fr-FR" sz="800" b="1" i="0" u="none" strike="noStrike" dirty="0">
                          <a:solidFill>
                            <a:srgbClr val="164194"/>
                          </a:solidFill>
                          <a:effectLst/>
                          <a:latin typeface="Century Gothic" panose="020B0502020202020204" pitchFamily="34" charset="0"/>
                        </a:rPr>
                        <a:t> </a:t>
                      </a:r>
                      <a:r>
                        <a:rPr lang="fr-FR" sz="800" b="1" i="0" u="none" strike="noStrike" dirty="0" err="1">
                          <a:solidFill>
                            <a:srgbClr val="164194"/>
                          </a:solidFill>
                          <a:effectLst/>
                          <a:latin typeface="Century Gothic" panose="020B0502020202020204" pitchFamily="34" charset="0"/>
                        </a:rPr>
                        <a:t>Implementation</a:t>
                      </a:r>
                      <a:r>
                        <a:rPr lang="fr-FR" sz="800" b="1" i="0" u="none" strike="noStrike" dirty="0">
                          <a:solidFill>
                            <a:srgbClr val="164194"/>
                          </a:solidFill>
                          <a:effectLst/>
                          <a:latin typeface="Century Gothic" panose="020B0502020202020204" pitchFamily="34" charset="0"/>
                        </a:rPr>
                        <a:t> </a:t>
                      </a:r>
                    </a:p>
                  </a:txBody>
                  <a:tcPr marL="0" marR="0" marT="0" marB="0" anchor="ctr">
                    <a:lnL>
                      <a:noFill/>
                    </a:lnL>
                    <a:lnR>
                      <a:noFill/>
                    </a:lnR>
                    <a:lnT>
                      <a:noFill/>
                    </a:lnT>
                    <a:lnB>
                      <a:noFill/>
                    </a:lnB>
                    <a:solidFill>
                      <a:srgbClr val="B8CCE4"/>
                    </a:solidFill>
                  </a:tcPr>
                </a:tc>
                <a:tc hMerge="1">
                  <a:txBody>
                    <a:bodyPr/>
                    <a:lstStyle/>
                    <a:p>
                      <a:endParaRPr lang="fr-FR"/>
                    </a:p>
                  </a:txBody>
                  <a:tcPr/>
                </a:tc>
                <a:tc hMerge="1">
                  <a:txBody>
                    <a:bodyPr/>
                    <a:lstStyle/>
                    <a:p>
                      <a:endParaRPr lang="fr-FR"/>
                    </a:p>
                  </a:txBody>
                  <a:tcPr/>
                </a:tc>
                <a:tc>
                  <a:txBody>
                    <a:bodyPr/>
                    <a:lstStyle/>
                    <a:p>
                      <a:pPr algn="ctr" fontAlgn="ctr"/>
                      <a:r>
                        <a:rPr lang="fr-FR" sz="800" b="1" i="0" u="none" strike="noStrike" dirty="0">
                          <a:solidFill>
                            <a:schemeClr val="bg1"/>
                          </a:solidFill>
                          <a:effectLst/>
                          <a:latin typeface="Century Gothic" panose="020B0502020202020204" pitchFamily="34" charset="0"/>
                        </a:rPr>
                        <a:t>Finale</a:t>
                      </a:r>
                    </a:p>
                  </a:txBody>
                  <a:tcPr marL="0" marR="0" marT="0" marB="0" anchor="ctr">
                    <a:lnL>
                      <a:noFill/>
                    </a:lnL>
                    <a:lnR>
                      <a:noFill/>
                    </a:lnR>
                    <a:lnT>
                      <a:noFill/>
                    </a:lnT>
                    <a:lnB>
                      <a:noFill/>
                    </a:lnB>
                    <a:solidFill>
                      <a:srgbClr val="CCC0DA"/>
                    </a:solidFill>
                  </a:tcPr>
                </a:tc>
                <a:extLst>
                  <a:ext uri="{0D108BD9-81ED-4DB2-BD59-A6C34878D82A}">
                    <a16:rowId xmlns:a16="http://schemas.microsoft.com/office/drawing/2014/main" val="2351681322"/>
                  </a:ext>
                </a:extLst>
              </a:tr>
            </a:tbl>
          </a:graphicData>
        </a:graphic>
      </p:graphicFrame>
      <p:sp>
        <p:nvSpPr>
          <p:cNvPr id="106" name="Rectangle 105">
            <a:extLst>
              <a:ext uri="{FF2B5EF4-FFF2-40B4-BE49-F238E27FC236}">
                <a16:creationId xmlns:a16="http://schemas.microsoft.com/office/drawing/2014/main" id="{45C73280-D0C4-9626-DE5E-94628F43F648}"/>
              </a:ext>
            </a:extLst>
          </p:cNvPr>
          <p:cNvSpPr/>
          <p:nvPr/>
        </p:nvSpPr>
        <p:spPr>
          <a:xfrm>
            <a:off x="214217" y="1381883"/>
            <a:ext cx="940624" cy="246221"/>
          </a:xfrm>
          <a:prstGeom prst="rect">
            <a:avLst/>
          </a:prstGeom>
        </p:spPr>
        <p:txBody>
          <a:bodyPr wrap="square">
            <a:spAutoFit/>
          </a:bodyPr>
          <a:lstStyle/>
          <a:p>
            <a:r>
              <a:rPr lang="en-US" sz="1000" b="1" dirty="0">
                <a:solidFill>
                  <a:srgbClr val="002060"/>
                </a:solidFill>
                <a:latin typeface="Century Gothic" panose="020B0502020202020204" pitchFamily="34" charset="0"/>
              </a:rPr>
              <a:t>STAGES</a:t>
            </a:r>
            <a:endParaRPr lang="en-US" sz="800" b="1" dirty="0">
              <a:solidFill>
                <a:srgbClr val="002060"/>
              </a:solidFill>
              <a:latin typeface="Century Gothic" panose="020B0502020202020204" pitchFamily="34" charset="0"/>
            </a:endParaRPr>
          </a:p>
        </p:txBody>
      </p:sp>
      <p:sp>
        <p:nvSpPr>
          <p:cNvPr id="107" name="Rectangle 106">
            <a:extLst>
              <a:ext uri="{FF2B5EF4-FFF2-40B4-BE49-F238E27FC236}">
                <a16:creationId xmlns:a16="http://schemas.microsoft.com/office/drawing/2014/main" id="{5E1B3E26-6BDD-5149-04D5-A8B6E15EC2A1}"/>
              </a:ext>
            </a:extLst>
          </p:cNvPr>
          <p:cNvSpPr/>
          <p:nvPr/>
        </p:nvSpPr>
        <p:spPr>
          <a:xfrm>
            <a:off x="1459645" y="1690874"/>
            <a:ext cx="1406525" cy="338554"/>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Roadmap </a:t>
            </a:r>
            <a:r>
              <a:rPr lang="fr-FR" sz="800" dirty="0">
                <a:solidFill>
                  <a:schemeClr val="tx1">
                    <a:lumMod val="65000"/>
                    <a:lumOff val="35000"/>
                  </a:schemeClr>
                </a:solidFill>
                <a:latin typeface="Century Gothic" panose="020B0502020202020204" pitchFamily="34" charset="0"/>
              </a:rPr>
              <a:t>Baseline </a:t>
            </a:r>
            <a:r>
              <a:rPr lang="fr-FR" sz="800" dirty="0" err="1">
                <a:solidFill>
                  <a:schemeClr val="tx1">
                    <a:lumMod val="65000"/>
                    <a:lumOff val="35000"/>
                  </a:schemeClr>
                </a:solidFill>
                <a:latin typeface="Century Gothic" panose="020B0502020202020204" pitchFamily="34" charset="0"/>
              </a:rPr>
              <a:t>Study</a:t>
            </a:r>
            <a:r>
              <a:rPr lang="fr-FR" sz="800" dirty="0">
                <a:solidFill>
                  <a:schemeClr val="tx1">
                    <a:lumMod val="65000"/>
                    <a:lumOff val="35000"/>
                  </a:schemeClr>
                </a:solidFill>
                <a:latin typeface="Century Gothic" panose="020B0502020202020204" pitchFamily="34" charset="0"/>
              </a:rPr>
              <a:t> process</a:t>
            </a:r>
            <a:r>
              <a:rPr lang="fr-FR" sz="800" dirty="0">
                <a:solidFill>
                  <a:schemeClr val="tx1">
                    <a:lumMod val="65000"/>
                    <a:lumOff val="35000"/>
                  </a:schemeClr>
                </a:solidFill>
              </a:rPr>
              <a:t> </a:t>
            </a:r>
          </a:p>
        </p:txBody>
      </p:sp>
      <p:sp>
        <p:nvSpPr>
          <p:cNvPr id="108" name="Rectangle 107">
            <a:extLst>
              <a:ext uri="{FF2B5EF4-FFF2-40B4-BE49-F238E27FC236}">
                <a16:creationId xmlns:a16="http://schemas.microsoft.com/office/drawing/2014/main" id="{2DC626FD-A15C-5FA0-8C1E-B84B0CAFEDB6}"/>
              </a:ext>
            </a:extLst>
          </p:cNvPr>
          <p:cNvSpPr/>
          <p:nvPr/>
        </p:nvSpPr>
        <p:spPr>
          <a:xfrm>
            <a:off x="4082057" y="1759872"/>
            <a:ext cx="4572000" cy="215444"/>
          </a:xfrm>
          <a:prstGeom prst="rect">
            <a:avLst/>
          </a:prstGeom>
        </p:spPr>
        <p:txBody>
          <a:bodyPr>
            <a:spAutoFit/>
          </a:bodyPr>
          <a:lstStyle/>
          <a:p>
            <a:r>
              <a:rPr lang="en-US" sz="800" b="1" i="1" spc="300" dirty="0">
                <a:solidFill>
                  <a:schemeClr val="tx1">
                    <a:lumMod val="65000"/>
                    <a:lumOff val="35000"/>
                  </a:schemeClr>
                </a:solidFill>
                <a:latin typeface="Century Gothic" panose="020B0502020202020204" pitchFamily="34" charset="0"/>
              </a:rPr>
              <a:t>Six Quarterly Network  Reports</a:t>
            </a:r>
            <a:endParaRPr lang="fr-FR" sz="1400" i="1" spc="300" dirty="0">
              <a:solidFill>
                <a:schemeClr val="tx1">
                  <a:lumMod val="65000"/>
                  <a:lumOff val="35000"/>
                </a:schemeClr>
              </a:solidFill>
            </a:endParaRPr>
          </a:p>
        </p:txBody>
      </p:sp>
      <p:sp>
        <p:nvSpPr>
          <p:cNvPr id="110" name="Rectangle 109">
            <a:extLst>
              <a:ext uri="{FF2B5EF4-FFF2-40B4-BE49-F238E27FC236}">
                <a16:creationId xmlns:a16="http://schemas.microsoft.com/office/drawing/2014/main" id="{9292F65E-53FA-3CE7-EF80-5E2BBFB320C0}"/>
              </a:ext>
            </a:extLst>
          </p:cNvPr>
          <p:cNvSpPr/>
          <p:nvPr/>
        </p:nvSpPr>
        <p:spPr>
          <a:xfrm>
            <a:off x="4070969" y="1947116"/>
            <a:ext cx="2798005" cy="200055"/>
          </a:xfrm>
          <a:prstGeom prst="rect">
            <a:avLst/>
          </a:prstGeom>
        </p:spPr>
        <p:txBody>
          <a:bodyPr wrap="square">
            <a:spAutoFit/>
          </a:bodyPr>
          <a:lstStyle/>
          <a:p>
            <a:r>
              <a:rPr lang="en-US" sz="700" b="1" i="1" dirty="0">
                <a:solidFill>
                  <a:schemeClr val="tx1">
                    <a:lumMod val="50000"/>
                    <a:lumOff val="50000"/>
                  </a:schemeClr>
                </a:solidFill>
                <a:latin typeface="Century Gothic" panose="020B0502020202020204" pitchFamily="34" charset="0"/>
              </a:rPr>
              <a:t>Network articles and optional Network Sharing products </a:t>
            </a:r>
          </a:p>
        </p:txBody>
      </p:sp>
      <p:sp>
        <p:nvSpPr>
          <p:cNvPr id="112" name="Pentagone 111">
            <a:extLst>
              <a:ext uri="{FF2B5EF4-FFF2-40B4-BE49-F238E27FC236}">
                <a16:creationId xmlns:a16="http://schemas.microsoft.com/office/drawing/2014/main" id="{411D6909-4A0C-844B-C6F7-27BF3FF4F594}"/>
              </a:ext>
            </a:extLst>
          </p:cNvPr>
          <p:cNvSpPr/>
          <p:nvPr/>
        </p:nvSpPr>
        <p:spPr>
          <a:xfrm>
            <a:off x="1938331" y="2595797"/>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Pentagone 112">
            <a:extLst>
              <a:ext uri="{FF2B5EF4-FFF2-40B4-BE49-F238E27FC236}">
                <a16:creationId xmlns:a16="http://schemas.microsoft.com/office/drawing/2014/main" id="{D5B4A1FB-B7DB-2079-6C75-3FC8EFE951D4}"/>
              </a:ext>
            </a:extLst>
          </p:cNvPr>
          <p:cNvSpPr/>
          <p:nvPr/>
        </p:nvSpPr>
        <p:spPr>
          <a:xfrm>
            <a:off x="3274195" y="2606690"/>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Pentagone 113">
            <a:extLst>
              <a:ext uri="{FF2B5EF4-FFF2-40B4-BE49-F238E27FC236}">
                <a16:creationId xmlns:a16="http://schemas.microsoft.com/office/drawing/2014/main" id="{29D71B08-DD00-2D34-1F5B-A59D1286F71D}"/>
              </a:ext>
            </a:extLst>
          </p:cNvPr>
          <p:cNvSpPr/>
          <p:nvPr/>
        </p:nvSpPr>
        <p:spPr>
          <a:xfrm>
            <a:off x="4756285" y="2606690"/>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Pentagone 114">
            <a:extLst>
              <a:ext uri="{FF2B5EF4-FFF2-40B4-BE49-F238E27FC236}">
                <a16:creationId xmlns:a16="http://schemas.microsoft.com/office/drawing/2014/main" id="{4DAC937A-C633-8CDF-8990-9C74F39FC0BF}"/>
              </a:ext>
            </a:extLst>
          </p:cNvPr>
          <p:cNvSpPr/>
          <p:nvPr/>
        </p:nvSpPr>
        <p:spPr>
          <a:xfrm>
            <a:off x="6068006" y="2562396"/>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Pentagone 115">
            <a:extLst>
              <a:ext uri="{FF2B5EF4-FFF2-40B4-BE49-F238E27FC236}">
                <a16:creationId xmlns:a16="http://schemas.microsoft.com/office/drawing/2014/main" id="{7DFD2EA7-871A-04E8-99D4-70C3A9F1B3B2}"/>
              </a:ext>
            </a:extLst>
          </p:cNvPr>
          <p:cNvSpPr/>
          <p:nvPr/>
        </p:nvSpPr>
        <p:spPr>
          <a:xfrm>
            <a:off x="7268471" y="2576527"/>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Pentagone 116">
            <a:extLst>
              <a:ext uri="{FF2B5EF4-FFF2-40B4-BE49-F238E27FC236}">
                <a16:creationId xmlns:a16="http://schemas.microsoft.com/office/drawing/2014/main" id="{CAEC2358-C4DC-61D7-1295-906D82A38BB2}"/>
              </a:ext>
            </a:extLst>
          </p:cNvPr>
          <p:cNvSpPr/>
          <p:nvPr/>
        </p:nvSpPr>
        <p:spPr>
          <a:xfrm>
            <a:off x="8370679" y="2542436"/>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Pentagone 117">
            <a:extLst>
              <a:ext uri="{FF2B5EF4-FFF2-40B4-BE49-F238E27FC236}">
                <a16:creationId xmlns:a16="http://schemas.microsoft.com/office/drawing/2014/main" id="{F8D56206-5353-E1D9-3616-B033424780B4}"/>
              </a:ext>
            </a:extLst>
          </p:cNvPr>
          <p:cNvSpPr/>
          <p:nvPr/>
        </p:nvSpPr>
        <p:spPr>
          <a:xfrm>
            <a:off x="8489907" y="2679021"/>
            <a:ext cx="502283" cy="504540"/>
          </a:xfrm>
          <a:prstGeom prst="pentagon">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E561A855-6715-2DE5-A473-5794E517BA54}"/>
              </a:ext>
            </a:extLst>
          </p:cNvPr>
          <p:cNvSpPr/>
          <p:nvPr/>
        </p:nvSpPr>
        <p:spPr>
          <a:xfrm>
            <a:off x="1006692" y="2289541"/>
            <a:ext cx="8528050" cy="215444"/>
          </a:xfrm>
          <a:prstGeom prst="rect">
            <a:avLst/>
          </a:prstGeom>
        </p:spPr>
        <p:txBody>
          <a:bodyPr wrap="square">
            <a:spAutoFit/>
          </a:bodyPr>
          <a:lstStyle/>
          <a:p>
            <a:r>
              <a:rPr lang="en-US" sz="800" b="1" i="1" spc="300" dirty="0">
                <a:solidFill>
                  <a:schemeClr val="accent1">
                    <a:lumMod val="60000"/>
                    <a:lumOff val="40000"/>
                  </a:schemeClr>
                </a:solidFill>
                <a:latin typeface="Century Gothic" panose="020B0502020202020204" pitchFamily="34" charset="0"/>
              </a:rPr>
              <a:t>Getting inspired by other cities across Europe with various exchange and learning activities</a:t>
            </a:r>
            <a:endParaRPr lang="fr-FR" sz="800" b="1" i="1" spc="300" dirty="0">
              <a:solidFill>
                <a:schemeClr val="accent1">
                  <a:lumMod val="60000"/>
                  <a:lumOff val="40000"/>
                </a:schemeClr>
              </a:solidFill>
              <a:latin typeface="Century Gothic" panose="020B0502020202020204" pitchFamily="34" charset="0"/>
            </a:endParaRPr>
          </a:p>
        </p:txBody>
      </p:sp>
      <p:sp>
        <p:nvSpPr>
          <p:cNvPr id="120" name="Rectangle 119">
            <a:extLst>
              <a:ext uri="{FF2B5EF4-FFF2-40B4-BE49-F238E27FC236}">
                <a16:creationId xmlns:a16="http://schemas.microsoft.com/office/drawing/2014/main" id="{5BD1D00E-7FEB-B587-83BF-5F5F445EF7F0}"/>
              </a:ext>
            </a:extLst>
          </p:cNvPr>
          <p:cNvSpPr/>
          <p:nvPr/>
        </p:nvSpPr>
        <p:spPr>
          <a:xfrm>
            <a:off x="8474853" y="2793243"/>
            <a:ext cx="502283" cy="276999"/>
          </a:xfrm>
          <a:prstGeom prst="rect">
            <a:avLst/>
          </a:prstGeom>
        </p:spPr>
        <p:txBody>
          <a:bodyPr wrap="square">
            <a:spAutoFit/>
          </a:bodyPr>
          <a:lstStyle/>
          <a:p>
            <a:pPr algn="ctr"/>
            <a:r>
              <a:rPr lang="en-US" sz="600" b="1" dirty="0">
                <a:solidFill>
                  <a:schemeClr val="bg1"/>
                </a:solidFill>
                <a:latin typeface="Century Gothic" panose="020B0502020202020204" pitchFamily="34" charset="0"/>
              </a:rPr>
              <a:t>sharing events</a:t>
            </a:r>
            <a:endParaRPr lang="fr-FR" sz="600" dirty="0">
              <a:solidFill>
                <a:schemeClr val="bg1"/>
              </a:solidFill>
            </a:endParaRPr>
          </a:p>
        </p:txBody>
      </p:sp>
      <p:sp>
        <p:nvSpPr>
          <p:cNvPr id="123" name="Ellipse 122">
            <a:extLst>
              <a:ext uri="{FF2B5EF4-FFF2-40B4-BE49-F238E27FC236}">
                <a16:creationId xmlns:a16="http://schemas.microsoft.com/office/drawing/2014/main" id="{4291B41E-468D-F29F-2C5A-71094509F8D9}"/>
              </a:ext>
            </a:extLst>
          </p:cNvPr>
          <p:cNvSpPr/>
          <p:nvPr/>
        </p:nvSpPr>
        <p:spPr>
          <a:xfrm>
            <a:off x="3208124" y="2552377"/>
            <a:ext cx="628857"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7FF357A4-EFC2-90E4-EFA8-241421A12A5D}"/>
              </a:ext>
            </a:extLst>
          </p:cNvPr>
          <p:cNvSpPr/>
          <p:nvPr/>
        </p:nvSpPr>
        <p:spPr>
          <a:xfrm>
            <a:off x="5996040" y="2524704"/>
            <a:ext cx="645313"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14A992C-5434-569B-53F9-58EA1D8EFE68}"/>
              </a:ext>
            </a:extLst>
          </p:cNvPr>
          <p:cNvSpPr/>
          <p:nvPr/>
        </p:nvSpPr>
        <p:spPr>
          <a:xfrm>
            <a:off x="3205198" y="2673765"/>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Focus on </a:t>
            </a:r>
          </a:p>
          <a:p>
            <a:pPr algn="ctr"/>
            <a:r>
              <a:rPr lang="en-US" sz="600" b="1" dirty="0">
                <a:solidFill>
                  <a:schemeClr val="accent5">
                    <a:lumMod val="75000"/>
                  </a:schemeClr>
                </a:solidFill>
                <a:latin typeface="Century Gothic" panose="020B0502020202020204" pitchFamily="34" charset="0"/>
              </a:rPr>
              <a:t>Integrated </a:t>
            </a:r>
          </a:p>
          <a:p>
            <a:pPr algn="ctr"/>
            <a:r>
              <a:rPr lang="en-US" sz="600" b="1" dirty="0">
                <a:solidFill>
                  <a:schemeClr val="accent5">
                    <a:lumMod val="75000"/>
                  </a:schemeClr>
                </a:solidFill>
                <a:latin typeface="Century Gothic" panose="020B0502020202020204" pitchFamily="34" charset="0"/>
              </a:rPr>
              <a:t>approach</a:t>
            </a:r>
            <a:endParaRPr lang="fr-FR" sz="600" b="1" dirty="0">
              <a:solidFill>
                <a:schemeClr val="accent5">
                  <a:lumMod val="75000"/>
                </a:schemeClr>
              </a:solidFill>
            </a:endParaRPr>
          </a:p>
        </p:txBody>
      </p:sp>
      <p:sp>
        <p:nvSpPr>
          <p:cNvPr id="126" name="Rectangle 125">
            <a:extLst>
              <a:ext uri="{FF2B5EF4-FFF2-40B4-BE49-F238E27FC236}">
                <a16:creationId xmlns:a16="http://schemas.microsoft.com/office/drawing/2014/main" id="{17A502ED-93E5-6671-262B-AA506A32DB3F}"/>
              </a:ext>
            </a:extLst>
          </p:cNvPr>
          <p:cNvSpPr/>
          <p:nvPr/>
        </p:nvSpPr>
        <p:spPr>
          <a:xfrm>
            <a:off x="5993482" y="2661206"/>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IAP </a:t>
            </a:r>
          </a:p>
          <a:p>
            <a:pPr algn="ctr"/>
            <a:r>
              <a:rPr lang="en-US" sz="600" b="1" dirty="0">
                <a:solidFill>
                  <a:schemeClr val="accent5">
                    <a:lumMod val="75000"/>
                  </a:schemeClr>
                </a:solidFill>
                <a:latin typeface="Century Gothic" panose="020B0502020202020204" pitchFamily="34" charset="0"/>
              </a:rPr>
              <a:t>peer </a:t>
            </a:r>
          </a:p>
          <a:p>
            <a:pPr algn="ctr"/>
            <a:r>
              <a:rPr lang="en-US" sz="600" b="1" dirty="0">
                <a:solidFill>
                  <a:schemeClr val="accent5">
                    <a:lumMod val="75000"/>
                  </a:schemeClr>
                </a:solidFill>
                <a:latin typeface="Century Gothic" panose="020B0502020202020204" pitchFamily="34" charset="0"/>
              </a:rPr>
              <a:t>review</a:t>
            </a:r>
            <a:endParaRPr lang="fr-FR" sz="600" b="1" dirty="0">
              <a:solidFill>
                <a:schemeClr val="accent5">
                  <a:lumMod val="75000"/>
                </a:schemeClr>
              </a:solidFill>
            </a:endParaRPr>
          </a:p>
        </p:txBody>
      </p:sp>
      <p:sp>
        <p:nvSpPr>
          <p:cNvPr id="127" name="Ellipse 126">
            <a:extLst>
              <a:ext uri="{FF2B5EF4-FFF2-40B4-BE49-F238E27FC236}">
                <a16:creationId xmlns:a16="http://schemas.microsoft.com/office/drawing/2014/main" id="{BC6F8A79-FD1A-8A00-A934-C5CA7851E192}"/>
              </a:ext>
            </a:extLst>
          </p:cNvPr>
          <p:cNvSpPr/>
          <p:nvPr/>
        </p:nvSpPr>
        <p:spPr>
          <a:xfrm>
            <a:off x="1859083" y="2545753"/>
            <a:ext cx="658129"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EC4ED000-5D10-5DF6-2C72-822871D33E3A}"/>
              </a:ext>
            </a:extLst>
          </p:cNvPr>
          <p:cNvSpPr/>
          <p:nvPr/>
        </p:nvSpPr>
        <p:spPr>
          <a:xfrm>
            <a:off x="8318399" y="2504895"/>
            <a:ext cx="611268"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9D1563D3-2E7E-4264-F7AC-F756D33B9E20}"/>
              </a:ext>
            </a:extLst>
          </p:cNvPr>
          <p:cNvSpPr/>
          <p:nvPr/>
        </p:nvSpPr>
        <p:spPr>
          <a:xfrm>
            <a:off x="1863677" y="2691998"/>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Ready for Action</a:t>
            </a:r>
          </a:p>
          <a:p>
            <a:pPr algn="ctr"/>
            <a:r>
              <a:rPr lang="en-US" sz="600" b="1" dirty="0">
                <a:solidFill>
                  <a:schemeClr val="accent5">
                    <a:lumMod val="75000"/>
                  </a:schemeClr>
                </a:solidFill>
                <a:latin typeface="Century Gothic" panose="020B0502020202020204" pitchFamily="34" charset="0"/>
              </a:rPr>
              <a:t>Meeting</a:t>
            </a:r>
            <a:endParaRPr lang="fr-FR" sz="600" b="1" dirty="0">
              <a:solidFill>
                <a:schemeClr val="accent5">
                  <a:lumMod val="75000"/>
                </a:schemeClr>
              </a:solidFill>
            </a:endParaRPr>
          </a:p>
        </p:txBody>
      </p:sp>
      <p:sp>
        <p:nvSpPr>
          <p:cNvPr id="130" name="Pentagone 129">
            <a:extLst>
              <a:ext uri="{FF2B5EF4-FFF2-40B4-BE49-F238E27FC236}">
                <a16:creationId xmlns:a16="http://schemas.microsoft.com/office/drawing/2014/main" id="{69F5CECF-3C5C-0B4A-D817-0BC1E8C39E28}"/>
              </a:ext>
            </a:extLst>
          </p:cNvPr>
          <p:cNvSpPr/>
          <p:nvPr/>
        </p:nvSpPr>
        <p:spPr>
          <a:xfrm rot="2146980">
            <a:off x="1323908" y="2775283"/>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Pentagone 130">
            <a:extLst>
              <a:ext uri="{FF2B5EF4-FFF2-40B4-BE49-F238E27FC236}">
                <a16:creationId xmlns:a16="http://schemas.microsoft.com/office/drawing/2014/main" id="{7312CD25-881C-A179-63A6-8505ADA4DAAD}"/>
              </a:ext>
            </a:extLst>
          </p:cNvPr>
          <p:cNvSpPr/>
          <p:nvPr/>
        </p:nvSpPr>
        <p:spPr>
          <a:xfrm rot="2146980">
            <a:off x="2770514" y="2791809"/>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Pentagone 131">
            <a:extLst>
              <a:ext uri="{FF2B5EF4-FFF2-40B4-BE49-F238E27FC236}">
                <a16:creationId xmlns:a16="http://schemas.microsoft.com/office/drawing/2014/main" id="{5A7FA3C9-ECB7-1AD7-7E7A-E2BD14E3E324}"/>
              </a:ext>
            </a:extLst>
          </p:cNvPr>
          <p:cNvSpPr/>
          <p:nvPr/>
        </p:nvSpPr>
        <p:spPr>
          <a:xfrm rot="2146980">
            <a:off x="6777720" y="2810527"/>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Pentagone 132">
            <a:extLst>
              <a:ext uri="{FF2B5EF4-FFF2-40B4-BE49-F238E27FC236}">
                <a16:creationId xmlns:a16="http://schemas.microsoft.com/office/drawing/2014/main" id="{28B2CF95-227E-CE25-41AE-9811AF9DC274}"/>
              </a:ext>
            </a:extLst>
          </p:cNvPr>
          <p:cNvSpPr/>
          <p:nvPr/>
        </p:nvSpPr>
        <p:spPr>
          <a:xfrm rot="2146980">
            <a:off x="5502154" y="2797873"/>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Pentagone 133">
            <a:extLst>
              <a:ext uri="{FF2B5EF4-FFF2-40B4-BE49-F238E27FC236}">
                <a16:creationId xmlns:a16="http://schemas.microsoft.com/office/drawing/2014/main" id="{9DAA8B2F-BF34-A044-1BCC-6892DBA05B2A}"/>
              </a:ext>
            </a:extLst>
          </p:cNvPr>
          <p:cNvSpPr/>
          <p:nvPr/>
        </p:nvSpPr>
        <p:spPr>
          <a:xfrm rot="2146980">
            <a:off x="7951959" y="2804790"/>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Pentagone 134">
            <a:extLst>
              <a:ext uri="{FF2B5EF4-FFF2-40B4-BE49-F238E27FC236}">
                <a16:creationId xmlns:a16="http://schemas.microsoft.com/office/drawing/2014/main" id="{25F006C8-2821-4153-673D-9E363F55A369}"/>
              </a:ext>
            </a:extLst>
          </p:cNvPr>
          <p:cNvSpPr/>
          <p:nvPr/>
        </p:nvSpPr>
        <p:spPr>
          <a:xfrm rot="2146980">
            <a:off x="4144369" y="2794780"/>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AF8B20C6-EA5B-1049-F4E8-DD4FDA4F2D30}"/>
              </a:ext>
            </a:extLst>
          </p:cNvPr>
          <p:cNvSpPr/>
          <p:nvPr/>
        </p:nvSpPr>
        <p:spPr>
          <a:xfrm>
            <a:off x="8233928" y="2628473"/>
            <a:ext cx="637566" cy="184666"/>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Final</a:t>
            </a:r>
            <a:endParaRPr lang="fr-FR" sz="600" b="1" dirty="0">
              <a:solidFill>
                <a:schemeClr val="accent5">
                  <a:lumMod val="75000"/>
                </a:schemeClr>
              </a:solidFill>
            </a:endParaRPr>
          </a:p>
        </p:txBody>
      </p:sp>
      <p:sp>
        <p:nvSpPr>
          <p:cNvPr id="137" name="Rectangle 136">
            <a:extLst>
              <a:ext uri="{FF2B5EF4-FFF2-40B4-BE49-F238E27FC236}">
                <a16:creationId xmlns:a16="http://schemas.microsoft.com/office/drawing/2014/main" id="{08738C4D-D868-CB4C-BFCC-F6A648169716}"/>
              </a:ext>
            </a:extLst>
          </p:cNvPr>
          <p:cNvSpPr/>
          <p:nvPr/>
        </p:nvSpPr>
        <p:spPr>
          <a:xfrm>
            <a:off x="8305259" y="1692563"/>
            <a:ext cx="947581" cy="461665"/>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a:t>
            </a:r>
          </a:p>
          <a:p>
            <a:pPr algn="ctr"/>
            <a:r>
              <a:rPr lang="fr-FR" sz="800" b="1" dirty="0" err="1">
                <a:solidFill>
                  <a:schemeClr val="tx1">
                    <a:lumMod val="65000"/>
                    <a:lumOff val="35000"/>
                  </a:schemeClr>
                </a:solidFill>
                <a:latin typeface="Century Gothic" panose="020B0502020202020204" pitchFamily="34" charset="0"/>
              </a:rPr>
              <a:t>Results</a:t>
            </a:r>
            <a:r>
              <a:rPr lang="fr-FR" sz="800" b="1" dirty="0">
                <a:solidFill>
                  <a:schemeClr val="tx1">
                    <a:lumMod val="65000"/>
                    <a:lumOff val="35000"/>
                  </a:schemeClr>
                </a:solidFill>
                <a:latin typeface="Century Gothic" panose="020B0502020202020204" pitchFamily="34" charset="0"/>
              </a:rPr>
              <a:t> </a:t>
            </a:r>
          </a:p>
          <a:p>
            <a:pPr algn="ctr"/>
            <a:r>
              <a:rPr lang="fr-FR" sz="800" b="1" dirty="0" err="1">
                <a:solidFill>
                  <a:schemeClr val="tx1">
                    <a:lumMod val="65000"/>
                    <a:lumOff val="35000"/>
                  </a:schemeClr>
                </a:solidFill>
                <a:latin typeface="Century Gothic" panose="020B0502020202020204" pitchFamily="34" charset="0"/>
              </a:rPr>
              <a:t>Products</a:t>
            </a:r>
            <a:r>
              <a:rPr lang="fr-FR" sz="800" b="1" dirty="0">
                <a:solidFill>
                  <a:schemeClr val="tx1">
                    <a:lumMod val="65000"/>
                    <a:lumOff val="35000"/>
                  </a:schemeClr>
                </a:solidFill>
                <a:latin typeface="Century Gothic" panose="020B0502020202020204" pitchFamily="34" charset="0"/>
              </a:rPr>
              <a:t> </a:t>
            </a:r>
          </a:p>
        </p:txBody>
      </p:sp>
      <p:sp>
        <p:nvSpPr>
          <p:cNvPr id="138" name="Rectangle 137">
            <a:extLst>
              <a:ext uri="{FF2B5EF4-FFF2-40B4-BE49-F238E27FC236}">
                <a16:creationId xmlns:a16="http://schemas.microsoft.com/office/drawing/2014/main" id="{7BF305D7-635C-95DB-260E-9B22D4B1494E}"/>
              </a:ext>
            </a:extLst>
          </p:cNvPr>
          <p:cNvSpPr/>
          <p:nvPr/>
        </p:nvSpPr>
        <p:spPr>
          <a:xfrm>
            <a:off x="1309757" y="1986166"/>
            <a:ext cx="1705658"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&amp; Communication Plan</a:t>
            </a:r>
            <a:endParaRPr lang="fr-FR" sz="1200" b="1" dirty="0">
              <a:solidFill>
                <a:schemeClr val="tx1">
                  <a:lumMod val="50000"/>
                  <a:lumOff val="50000"/>
                </a:schemeClr>
              </a:solidFill>
              <a:latin typeface="Century Gothic" panose="020B0502020202020204" pitchFamily="34" charset="0"/>
            </a:endParaRPr>
          </a:p>
        </p:txBody>
      </p:sp>
      <p:sp>
        <p:nvSpPr>
          <p:cNvPr id="143" name="Rectangle 142">
            <a:extLst>
              <a:ext uri="{FF2B5EF4-FFF2-40B4-BE49-F238E27FC236}">
                <a16:creationId xmlns:a16="http://schemas.microsoft.com/office/drawing/2014/main" id="{2E632791-8D32-C3A3-D4B9-E93594DC8E37}"/>
              </a:ext>
            </a:extLst>
          </p:cNvPr>
          <p:cNvSpPr/>
          <p:nvPr/>
        </p:nvSpPr>
        <p:spPr>
          <a:xfrm>
            <a:off x="63704" y="2818039"/>
            <a:ext cx="955711" cy="215444"/>
          </a:xfrm>
          <a:prstGeom prst="rect">
            <a:avLst/>
          </a:prstGeom>
        </p:spPr>
        <p:txBody>
          <a:bodyPr wrap="none">
            <a:spAutoFit/>
          </a:bodyPr>
          <a:lstStyle/>
          <a:p>
            <a:r>
              <a:rPr lang="fr-FR" sz="800" b="1" dirty="0">
                <a:solidFill>
                  <a:schemeClr val="tx1">
                    <a:lumMod val="50000"/>
                    <a:lumOff val="50000"/>
                  </a:schemeClr>
                </a:solidFill>
                <a:latin typeface="Century Gothic" panose="020B0502020202020204" pitchFamily="34" charset="0"/>
              </a:rPr>
              <a:t>NETWORK LEVEL</a:t>
            </a:r>
          </a:p>
        </p:txBody>
      </p:sp>
      <p:pic>
        <p:nvPicPr>
          <p:cNvPr id="147" name="Image 146">
            <a:extLst>
              <a:ext uri="{FF2B5EF4-FFF2-40B4-BE49-F238E27FC236}">
                <a16:creationId xmlns:a16="http://schemas.microsoft.com/office/drawing/2014/main" id="{3F071FFA-60E3-D5DD-CD0A-5CA8FCE4857D}"/>
              </a:ext>
            </a:extLst>
          </p:cNvPr>
          <p:cNvPicPr>
            <a:picLocks noChangeAspect="1"/>
          </p:cNvPicPr>
          <p:nvPr/>
        </p:nvPicPr>
        <p:blipFill>
          <a:blip r:embed="rId8">
            <a:duotone>
              <a:schemeClr val="accent6">
                <a:shade val="45000"/>
                <a:satMod val="135000"/>
              </a:schemeClr>
              <a:prstClr val="white"/>
            </a:duotone>
          </a:blip>
          <a:stretch>
            <a:fillRect/>
          </a:stretch>
        </p:blipFill>
        <p:spPr>
          <a:xfrm>
            <a:off x="2846741" y="906189"/>
            <a:ext cx="367866" cy="387995"/>
          </a:xfrm>
          <a:prstGeom prst="rect">
            <a:avLst/>
          </a:prstGeom>
        </p:spPr>
      </p:pic>
      <p:pic>
        <p:nvPicPr>
          <p:cNvPr id="152" name="Picture 26">
            <a:extLst>
              <a:ext uri="{FF2B5EF4-FFF2-40B4-BE49-F238E27FC236}">
                <a16:creationId xmlns:a16="http://schemas.microsoft.com/office/drawing/2014/main" id="{9B7A8DD8-C8B7-0A0C-1EDC-DA06EDD158A4}"/>
              </a:ext>
            </a:extLst>
          </p:cNvPr>
          <p:cNvPicPr>
            <a:picLocks noChangeAspect="1" noChangeArrowheads="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8095" y="873264"/>
            <a:ext cx="333070" cy="3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6" descr="Rezultat iskanja slik za meeting icon">
            <a:extLst>
              <a:ext uri="{FF2B5EF4-FFF2-40B4-BE49-F238E27FC236}">
                <a16:creationId xmlns:a16="http://schemas.microsoft.com/office/drawing/2014/main" id="{B82CB0BB-2208-BC4C-480F-2B6C55216FCD}"/>
              </a:ext>
            </a:extLst>
          </p:cNvPr>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1883" y="2578734"/>
            <a:ext cx="301931" cy="301931"/>
          </a:xfrm>
          <a:prstGeom prst="rect">
            <a:avLst/>
          </a:prstGeom>
          <a:noFill/>
          <a:extLst>
            <a:ext uri="{909E8E84-426E-40DD-AFC4-6F175D3DCCD1}">
              <a14:hiddenFill xmlns:a14="http://schemas.microsoft.com/office/drawing/2010/main">
                <a:solidFill>
                  <a:srgbClr val="FFFFFF"/>
                </a:solidFill>
              </a14:hiddenFill>
            </a:ext>
          </a:extLst>
        </p:spPr>
      </p:pic>
      <p:pic>
        <p:nvPicPr>
          <p:cNvPr id="156" name="Image 155">
            <a:extLst>
              <a:ext uri="{FF2B5EF4-FFF2-40B4-BE49-F238E27FC236}">
                <a16:creationId xmlns:a16="http://schemas.microsoft.com/office/drawing/2014/main" id="{EE5FBF40-406B-3F3F-F791-283851D06CA8}"/>
              </a:ext>
            </a:extLst>
          </p:cNvPr>
          <p:cNvPicPr>
            <a:picLocks noChangeAspect="1"/>
          </p:cNvPicPr>
          <p:nvPr/>
        </p:nvPicPr>
        <p:blipFill>
          <a:blip r:embed="rId11">
            <a:duotone>
              <a:schemeClr val="bg2">
                <a:shade val="45000"/>
                <a:satMod val="135000"/>
              </a:schemeClr>
              <a:prstClr val="white"/>
            </a:duotone>
          </a:blip>
          <a:stretch>
            <a:fillRect/>
          </a:stretch>
        </p:blipFill>
        <p:spPr>
          <a:xfrm>
            <a:off x="2942252" y="1892275"/>
            <a:ext cx="351284" cy="351284"/>
          </a:xfrm>
          <a:prstGeom prst="rect">
            <a:avLst/>
          </a:prstGeom>
        </p:spPr>
      </p:pic>
      <p:pic>
        <p:nvPicPr>
          <p:cNvPr id="157" name="Image 156">
            <a:extLst>
              <a:ext uri="{FF2B5EF4-FFF2-40B4-BE49-F238E27FC236}">
                <a16:creationId xmlns:a16="http://schemas.microsoft.com/office/drawing/2014/main" id="{22AEC1CA-9C38-1792-2996-23686A0EF4DE}"/>
              </a:ext>
            </a:extLst>
          </p:cNvPr>
          <p:cNvPicPr>
            <a:picLocks noChangeAspect="1"/>
          </p:cNvPicPr>
          <p:nvPr/>
        </p:nvPicPr>
        <p:blipFill>
          <a:blip r:embed="rId12">
            <a:duotone>
              <a:schemeClr val="bg2">
                <a:shade val="45000"/>
                <a:satMod val="135000"/>
              </a:schemeClr>
              <a:prstClr val="white"/>
            </a:duotone>
          </a:blip>
          <a:stretch>
            <a:fillRect/>
          </a:stretch>
        </p:blipFill>
        <p:spPr>
          <a:xfrm>
            <a:off x="8720608" y="874244"/>
            <a:ext cx="300502" cy="300502"/>
          </a:xfrm>
          <a:prstGeom prst="rect">
            <a:avLst/>
          </a:prstGeom>
        </p:spPr>
      </p:pic>
      <p:sp>
        <p:nvSpPr>
          <p:cNvPr id="158" name="Rectangle 157">
            <a:extLst>
              <a:ext uri="{FF2B5EF4-FFF2-40B4-BE49-F238E27FC236}">
                <a16:creationId xmlns:a16="http://schemas.microsoft.com/office/drawing/2014/main" id="{0C8EEAD0-AD7F-5D01-3A51-9830B7A00731}"/>
              </a:ext>
            </a:extLst>
          </p:cNvPr>
          <p:cNvSpPr/>
          <p:nvPr/>
        </p:nvSpPr>
        <p:spPr>
          <a:xfrm>
            <a:off x="84496" y="1743749"/>
            <a:ext cx="1112389" cy="369332"/>
          </a:xfrm>
          <a:prstGeom prst="rect">
            <a:avLst/>
          </a:prstGeom>
        </p:spPr>
        <p:txBody>
          <a:bodyPr wrap="square">
            <a:spAutoFit/>
          </a:bodyPr>
          <a:lstStyle/>
          <a:p>
            <a:r>
              <a:rPr lang="en-US" sz="900" b="1" dirty="0">
                <a:solidFill>
                  <a:schemeClr val="bg1">
                    <a:lumMod val="50000"/>
                  </a:schemeClr>
                </a:solidFill>
                <a:latin typeface="Century Gothic" panose="020B0502020202020204" pitchFamily="34" charset="0"/>
              </a:rPr>
              <a:t>KEY NETWORK DELIVERABLES</a:t>
            </a:r>
          </a:p>
        </p:txBody>
      </p:sp>
      <p:sp>
        <p:nvSpPr>
          <p:cNvPr id="159" name="Rectangle 158">
            <a:extLst>
              <a:ext uri="{FF2B5EF4-FFF2-40B4-BE49-F238E27FC236}">
                <a16:creationId xmlns:a16="http://schemas.microsoft.com/office/drawing/2014/main" id="{A0BC7382-5A6F-77B7-38EE-8F6BBF34DA6F}"/>
              </a:ext>
            </a:extLst>
          </p:cNvPr>
          <p:cNvSpPr/>
          <p:nvPr/>
        </p:nvSpPr>
        <p:spPr>
          <a:xfrm>
            <a:off x="1326966" y="1016472"/>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2023</a:t>
            </a:r>
          </a:p>
        </p:txBody>
      </p:sp>
      <p:sp>
        <p:nvSpPr>
          <p:cNvPr id="160" name="Rectangle 159">
            <a:extLst>
              <a:ext uri="{FF2B5EF4-FFF2-40B4-BE49-F238E27FC236}">
                <a16:creationId xmlns:a16="http://schemas.microsoft.com/office/drawing/2014/main" id="{55A78947-BC7B-EE3A-A1FB-DF1AB2174523}"/>
              </a:ext>
            </a:extLst>
          </p:cNvPr>
          <p:cNvSpPr/>
          <p:nvPr/>
        </p:nvSpPr>
        <p:spPr>
          <a:xfrm>
            <a:off x="3271011" y="1011500"/>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2024</a:t>
            </a:r>
          </a:p>
        </p:txBody>
      </p:sp>
      <p:sp>
        <p:nvSpPr>
          <p:cNvPr id="161" name="Rectangle 160">
            <a:extLst>
              <a:ext uri="{FF2B5EF4-FFF2-40B4-BE49-F238E27FC236}">
                <a16:creationId xmlns:a16="http://schemas.microsoft.com/office/drawing/2014/main" id="{4EF0E42A-75D4-21F6-77E7-C81E567BEF38}"/>
              </a:ext>
            </a:extLst>
          </p:cNvPr>
          <p:cNvSpPr/>
          <p:nvPr/>
        </p:nvSpPr>
        <p:spPr>
          <a:xfrm>
            <a:off x="6165108" y="1023713"/>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2025</a:t>
            </a:r>
          </a:p>
        </p:txBody>
      </p:sp>
      <p:sp>
        <p:nvSpPr>
          <p:cNvPr id="3" name="Rectangle 2">
            <a:extLst>
              <a:ext uri="{FF2B5EF4-FFF2-40B4-BE49-F238E27FC236}">
                <a16:creationId xmlns:a16="http://schemas.microsoft.com/office/drawing/2014/main" id="{2143E55B-0B7D-2971-ED57-E2CB3C722FF0}"/>
              </a:ext>
            </a:extLst>
          </p:cNvPr>
          <p:cNvSpPr/>
          <p:nvPr/>
        </p:nvSpPr>
        <p:spPr>
          <a:xfrm>
            <a:off x="0" y="4408488"/>
            <a:ext cx="9144000" cy="73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786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re 1">
            <a:extLst>
              <a:ext uri="{FF2B5EF4-FFF2-40B4-BE49-F238E27FC236}">
                <a16:creationId xmlns:a16="http://schemas.microsoft.com/office/drawing/2014/main" id="{AB7C106D-9B56-203A-E3B7-9E778EBFB16F}"/>
              </a:ext>
            </a:extLst>
          </p:cNvPr>
          <p:cNvSpPr>
            <a:spLocks noGrp="1"/>
          </p:cNvSpPr>
          <p:nvPr>
            <p:ph type="title"/>
          </p:nvPr>
        </p:nvSpPr>
        <p:spPr>
          <a:xfrm>
            <a:off x="490197" y="273376"/>
            <a:ext cx="8340353" cy="433633"/>
          </a:xfrm>
        </p:spPr>
        <p:txBody>
          <a:bodyPr/>
          <a:lstStyle/>
          <a:p>
            <a:r>
              <a:rPr lang="fr-FR" dirty="0">
                <a:solidFill>
                  <a:srgbClr val="164194"/>
                </a:solidFill>
              </a:rPr>
              <a:t>Action planning network </a:t>
            </a:r>
            <a:r>
              <a:rPr lang="fr-FR" dirty="0" err="1">
                <a:solidFill>
                  <a:srgbClr val="164194"/>
                </a:solidFill>
              </a:rPr>
              <a:t>journey</a:t>
            </a:r>
            <a:r>
              <a:rPr lang="fr-FR" dirty="0">
                <a:solidFill>
                  <a:srgbClr val="164194"/>
                </a:solidFill>
              </a:rPr>
              <a:t>  </a:t>
            </a:r>
            <a:r>
              <a:rPr lang="fr-FR" sz="1800" dirty="0">
                <a:solidFill>
                  <a:schemeClr val="bg2">
                    <a:lumMod val="75000"/>
                  </a:schemeClr>
                </a:solidFill>
              </a:rPr>
              <a:t>31 Months,10 </a:t>
            </a:r>
            <a:r>
              <a:rPr lang="fr-FR" sz="1800" dirty="0" err="1">
                <a:solidFill>
                  <a:schemeClr val="bg2">
                    <a:lumMod val="75000"/>
                  </a:schemeClr>
                </a:solidFill>
              </a:rPr>
              <a:t>Quarters</a:t>
            </a:r>
            <a:r>
              <a:rPr lang="fr-FR" sz="1800" dirty="0">
                <a:solidFill>
                  <a:schemeClr val="bg2">
                    <a:lumMod val="75000"/>
                  </a:schemeClr>
                </a:solidFill>
              </a:rPr>
              <a:t>, 4 Stages </a:t>
            </a:r>
            <a:endParaRPr lang="fr-FR" dirty="0">
              <a:solidFill>
                <a:schemeClr val="bg2">
                  <a:lumMod val="75000"/>
                </a:schemeClr>
              </a:solidFill>
            </a:endParaRPr>
          </a:p>
        </p:txBody>
      </p:sp>
      <p:pic>
        <p:nvPicPr>
          <p:cNvPr id="95" name="Picture 9">
            <a:extLst>
              <a:ext uri="{FF2B5EF4-FFF2-40B4-BE49-F238E27FC236}">
                <a16:creationId xmlns:a16="http://schemas.microsoft.com/office/drawing/2014/main" id="{816E3C77-1560-BDB0-1F80-4ECE6E95CCE5}"/>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769" y="2326335"/>
            <a:ext cx="469385" cy="50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Image 95" descr="Rezultat iskanja slik za exchange and learning icon">
            <a:extLst>
              <a:ext uri="{FF2B5EF4-FFF2-40B4-BE49-F238E27FC236}">
                <a16:creationId xmlns:a16="http://schemas.microsoft.com/office/drawing/2014/main" id="{68C617F9-C3D0-36DA-8519-9C1C786360CB}"/>
              </a:ext>
            </a:extLst>
          </p:cNvPr>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42837" y="2636037"/>
            <a:ext cx="285045" cy="282654"/>
          </a:xfrm>
          <a:prstGeom prst="rect">
            <a:avLst/>
          </a:prstGeom>
          <a:noFill/>
          <a:ln>
            <a:noFill/>
          </a:ln>
        </p:spPr>
      </p:pic>
      <p:pic>
        <p:nvPicPr>
          <p:cNvPr id="97" name="Picture 6" descr="Povezana slika">
            <a:extLst>
              <a:ext uri="{FF2B5EF4-FFF2-40B4-BE49-F238E27FC236}">
                <a16:creationId xmlns:a16="http://schemas.microsoft.com/office/drawing/2014/main" id="{67EA2F40-31A4-6238-468D-468F445C94A6}"/>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8413" t="23686" r="10167" b="31875"/>
          <a:stretch/>
        </p:blipFill>
        <p:spPr bwMode="auto">
          <a:xfrm>
            <a:off x="4819429" y="3213834"/>
            <a:ext cx="478177" cy="2970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Povezana slika">
            <a:extLst>
              <a:ext uri="{FF2B5EF4-FFF2-40B4-BE49-F238E27FC236}">
                <a16:creationId xmlns:a16="http://schemas.microsoft.com/office/drawing/2014/main" id="{CA76176E-9867-3401-AA47-7CCC0613EC76}"/>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8413" t="23686" r="10167" b="31875"/>
          <a:stretch/>
        </p:blipFill>
        <p:spPr bwMode="auto">
          <a:xfrm>
            <a:off x="6947684" y="3226173"/>
            <a:ext cx="478177" cy="29704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1">
            <a:extLst>
              <a:ext uri="{FF2B5EF4-FFF2-40B4-BE49-F238E27FC236}">
                <a16:creationId xmlns:a16="http://schemas.microsoft.com/office/drawing/2014/main" id="{8D619591-FF09-256B-42E4-24DC31709829}"/>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28352" y="1747076"/>
            <a:ext cx="384658" cy="40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12">
            <a:extLst>
              <a:ext uri="{FF2B5EF4-FFF2-40B4-BE49-F238E27FC236}">
                <a16:creationId xmlns:a16="http://schemas.microsoft.com/office/drawing/2014/main" id="{DF3BACA5-2EA2-974B-60FE-A33D9EB0FA0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330062" y="3135790"/>
            <a:ext cx="5975197" cy="47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a:extLst>
              <a:ext uri="{FF2B5EF4-FFF2-40B4-BE49-F238E27FC236}">
                <a16:creationId xmlns:a16="http://schemas.microsoft.com/office/drawing/2014/main" id="{3CBCCECA-191D-0751-5B2B-04C8EDA7F905}"/>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2762000" y="1675593"/>
            <a:ext cx="364389" cy="3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a:extLst>
              <a:ext uri="{FF2B5EF4-FFF2-40B4-BE49-F238E27FC236}">
                <a16:creationId xmlns:a16="http://schemas.microsoft.com/office/drawing/2014/main" id="{4106478A-178A-7CC0-2C06-26E4DCDA7B3E}"/>
              </a:ext>
            </a:extLst>
          </p:cNvP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9232" y="1756317"/>
            <a:ext cx="364778" cy="38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Triangle isocèle 102">
            <a:extLst>
              <a:ext uri="{FF2B5EF4-FFF2-40B4-BE49-F238E27FC236}">
                <a16:creationId xmlns:a16="http://schemas.microsoft.com/office/drawing/2014/main" id="{ECCD7A60-34F9-3C86-D389-960DB5C05100}"/>
              </a:ext>
            </a:extLst>
          </p:cNvPr>
          <p:cNvSpPr/>
          <p:nvPr/>
        </p:nvSpPr>
        <p:spPr>
          <a:xfrm>
            <a:off x="6149077" y="3160119"/>
            <a:ext cx="348713" cy="31706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1735D961-F829-61DD-B5C6-D73F8F511FE4}"/>
              </a:ext>
            </a:extLst>
          </p:cNvPr>
          <p:cNvSpPr/>
          <p:nvPr/>
        </p:nvSpPr>
        <p:spPr>
          <a:xfrm>
            <a:off x="52619" y="1704071"/>
            <a:ext cx="9007724" cy="533297"/>
          </a:xfrm>
          <a:prstGeom prst="rect">
            <a:avLst/>
          </a:prstGeom>
          <a:solidFill>
            <a:srgbClr val="FF917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solidFill>
                <a:schemeClr val="tx1"/>
              </a:solidFill>
              <a:latin typeface="Century Gothic" panose="020B0502020202020204" pitchFamily="34" charset="0"/>
            </a:endParaRPr>
          </a:p>
        </p:txBody>
      </p:sp>
      <p:graphicFrame>
        <p:nvGraphicFramePr>
          <p:cNvPr id="105" name="Tableau 104">
            <a:extLst>
              <a:ext uri="{FF2B5EF4-FFF2-40B4-BE49-F238E27FC236}">
                <a16:creationId xmlns:a16="http://schemas.microsoft.com/office/drawing/2014/main" id="{73571AA7-B81E-8016-0B43-E66B70D79036}"/>
              </a:ext>
            </a:extLst>
          </p:cNvPr>
          <p:cNvGraphicFramePr>
            <a:graphicFrameLocks noGrp="1"/>
          </p:cNvGraphicFramePr>
          <p:nvPr/>
        </p:nvGraphicFramePr>
        <p:xfrm>
          <a:off x="1192281" y="1121729"/>
          <a:ext cx="7883526" cy="553447"/>
        </p:xfrm>
        <a:graphic>
          <a:graphicData uri="http://schemas.openxmlformats.org/drawingml/2006/table">
            <a:tbl>
              <a:tblPr/>
              <a:tblGrid>
                <a:gridCol w="722657">
                  <a:extLst>
                    <a:ext uri="{9D8B030D-6E8A-4147-A177-3AD203B41FA5}">
                      <a16:colId xmlns:a16="http://schemas.microsoft.com/office/drawing/2014/main" val="2054725649"/>
                    </a:ext>
                  </a:extLst>
                </a:gridCol>
                <a:gridCol w="729226">
                  <a:extLst>
                    <a:ext uri="{9D8B030D-6E8A-4147-A177-3AD203B41FA5}">
                      <a16:colId xmlns:a16="http://schemas.microsoft.com/office/drawing/2014/main" val="3412183343"/>
                    </a:ext>
                  </a:extLst>
                </a:gridCol>
                <a:gridCol w="689808">
                  <a:extLst>
                    <a:ext uri="{9D8B030D-6E8A-4147-A177-3AD203B41FA5}">
                      <a16:colId xmlns:a16="http://schemas.microsoft.com/office/drawing/2014/main" val="1384282309"/>
                    </a:ext>
                  </a:extLst>
                </a:gridCol>
                <a:gridCol w="729226">
                  <a:extLst>
                    <a:ext uri="{9D8B030D-6E8A-4147-A177-3AD203B41FA5}">
                      <a16:colId xmlns:a16="http://schemas.microsoft.com/office/drawing/2014/main" val="3019876163"/>
                    </a:ext>
                  </a:extLst>
                </a:gridCol>
                <a:gridCol w="716087">
                  <a:extLst>
                    <a:ext uri="{9D8B030D-6E8A-4147-A177-3AD203B41FA5}">
                      <a16:colId xmlns:a16="http://schemas.microsoft.com/office/drawing/2014/main" val="902781582"/>
                    </a:ext>
                  </a:extLst>
                </a:gridCol>
                <a:gridCol w="716087">
                  <a:extLst>
                    <a:ext uri="{9D8B030D-6E8A-4147-A177-3AD203B41FA5}">
                      <a16:colId xmlns:a16="http://schemas.microsoft.com/office/drawing/2014/main" val="2102331061"/>
                    </a:ext>
                  </a:extLst>
                </a:gridCol>
                <a:gridCol w="716087">
                  <a:extLst>
                    <a:ext uri="{9D8B030D-6E8A-4147-A177-3AD203B41FA5}">
                      <a16:colId xmlns:a16="http://schemas.microsoft.com/office/drawing/2014/main" val="2198829669"/>
                    </a:ext>
                  </a:extLst>
                </a:gridCol>
                <a:gridCol w="716087">
                  <a:extLst>
                    <a:ext uri="{9D8B030D-6E8A-4147-A177-3AD203B41FA5}">
                      <a16:colId xmlns:a16="http://schemas.microsoft.com/office/drawing/2014/main" val="819640379"/>
                    </a:ext>
                  </a:extLst>
                </a:gridCol>
                <a:gridCol w="716087">
                  <a:extLst>
                    <a:ext uri="{9D8B030D-6E8A-4147-A177-3AD203B41FA5}">
                      <a16:colId xmlns:a16="http://schemas.microsoft.com/office/drawing/2014/main" val="3510568368"/>
                    </a:ext>
                  </a:extLst>
                </a:gridCol>
                <a:gridCol w="716087">
                  <a:extLst>
                    <a:ext uri="{9D8B030D-6E8A-4147-A177-3AD203B41FA5}">
                      <a16:colId xmlns:a16="http://schemas.microsoft.com/office/drawing/2014/main" val="1190275168"/>
                    </a:ext>
                  </a:extLst>
                </a:gridCol>
                <a:gridCol w="716087">
                  <a:extLst>
                    <a:ext uri="{9D8B030D-6E8A-4147-A177-3AD203B41FA5}">
                      <a16:colId xmlns:a16="http://schemas.microsoft.com/office/drawing/2014/main" val="331814822"/>
                    </a:ext>
                  </a:extLst>
                </a:gridCol>
              </a:tblGrid>
              <a:tr h="108360">
                <a:tc>
                  <a:txBody>
                    <a:bodyPr/>
                    <a:lstStyle/>
                    <a:p>
                      <a:pPr algn="l" fontAlgn="t"/>
                      <a:r>
                        <a:rPr lang="fr-FR" sz="600" b="1" i="0" u="none" strike="noStrike" dirty="0">
                          <a:solidFill>
                            <a:srgbClr val="000000"/>
                          </a:solidFill>
                          <a:effectLst/>
                          <a:latin typeface="Century Gothic" panose="020B0502020202020204" pitchFamily="34" charset="0"/>
                        </a:rPr>
                        <a:t> </a:t>
                      </a:r>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r"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3833330657"/>
                  </a:ext>
                </a:extLst>
              </a:tr>
              <a:tr h="108360">
                <a:tc>
                  <a:txBody>
                    <a:bodyPr/>
                    <a:lstStyle/>
                    <a:p>
                      <a:pPr algn="l" fontAlgn="t"/>
                      <a:r>
                        <a:rPr lang="fr-FR" sz="600" b="1" i="0" u="none" strike="noStrike" dirty="0">
                          <a:solidFill>
                            <a:schemeClr val="tx2"/>
                          </a:solidFill>
                          <a:effectLst/>
                          <a:latin typeface="Century Gothic" panose="020B0502020202020204" pitchFamily="34" charset="0"/>
                        </a:rPr>
                        <a:t> Q1 Jun </a:t>
                      </a:r>
                      <a:r>
                        <a:rPr lang="fr-FR" sz="600" b="1" i="0" u="none" strike="noStrike" dirty="0" err="1">
                          <a:solidFill>
                            <a:schemeClr val="tx2"/>
                          </a:solidFill>
                          <a:effectLst/>
                          <a:latin typeface="Century Gothic" panose="020B0502020202020204" pitchFamily="34" charset="0"/>
                        </a:rPr>
                        <a:t>Aug</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t"/>
                      <a:r>
                        <a:rPr lang="fr-FR" sz="600" b="1" i="0" u="none" strike="noStrike" dirty="0">
                          <a:solidFill>
                            <a:schemeClr val="tx2"/>
                          </a:solidFill>
                          <a:effectLst/>
                          <a:latin typeface="Century Gothic" panose="020B0502020202020204" pitchFamily="34" charset="0"/>
                        </a:rPr>
                        <a:t>Q2 - Sept </a:t>
                      </a:r>
                      <a:r>
                        <a:rPr lang="fr-FR" sz="600" b="1" i="0" u="none" strike="noStrike" dirty="0" err="1">
                          <a:solidFill>
                            <a:schemeClr val="tx2"/>
                          </a:solidFill>
                          <a:effectLst/>
                          <a:latin typeface="Century Gothic" panose="020B0502020202020204" pitchFamily="34" charset="0"/>
                        </a:rPr>
                        <a:t>Nov</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r>
                        <a:rPr lang="fr-FR" sz="600" b="1" i="0" u="none" strike="noStrike" dirty="0">
                          <a:solidFill>
                            <a:schemeClr val="tx2"/>
                          </a:solidFill>
                          <a:effectLst/>
                          <a:latin typeface="Century Gothic" panose="020B0502020202020204" pitchFamily="34" charset="0"/>
                        </a:rPr>
                        <a:t>)</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t"/>
                      <a:r>
                        <a:rPr lang="fr-FR" sz="600" b="1" i="0" u="none" strike="noStrike">
                          <a:solidFill>
                            <a:schemeClr val="tx2"/>
                          </a:solidFill>
                          <a:effectLst/>
                          <a:latin typeface="Century Gothic" panose="020B0502020202020204" pitchFamily="34" charset="0"/>
                        </a:rPr>
                        <a:t>Q3 -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Q4-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Q5 - Jul Sept</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Q6 - Oct Dec</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 Q7 -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Q8 -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Q9 - Jul Sept</a:t>
                      </a:r>
                    </a:p>
                  </a:txBody>
                  <a:tcPr marL="0" marR="0" marT="0" marB="0">
                    <a:lnL>
                      <a:noFill/>
                    </a:lnL>
                    <a:lnR>
                      <a:noFill/>
                    </a:lnR>
                    <a:lnT>
                      <a:noFill/>
                    </a:lnT>
                    <a:lnB>
                      <a:noFill/>
                    </a:lnB>
                  </a:tcPr>
                </a:tc>
                <a:tc>
                  <a:txBody>
                    <a:bodyPr/>
                    <a:lstStyle/>
                    <a:p>
                      <a:pPr algn="l" fontAlgn="t"/>
                      <a:r>
                        <a:rPr lang="fr-FR" sz="600" b="1" i="0" u="none" strike="noStrike" dirty="0">
                          <a:solidFill>
                            <a:schemeClr val="tx2"/>
                          </a:solidFill>
                          <a:effectLst/>
                          <a:latin typeface="Century Gothic" panose="020B0502020202020204" pitchFamily="34" charset="0"/>
                        </a:rPr>
                        <a:t>Q10 - </a:t>
                      </a:r>
                      <a:r>
                        <a:rPr lang="fr-FR" sz="600" b="1" i="0" u="none" strike="noStrike" dirty="0" err="1">
                          <a:solidFill>
                            <a:schemeClr val="tx2"/>
                          </a:solidFill>
                          <a:effectLst/>
                          <a:latin typeface="Century Gothic" panose="020B0502020202020204" pitchFamily="34" charset="0"/>
                        </a:rPr>
                        <a:t>Oct</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95570238"/>
                  </a:ext>
                </a:extLst>
              </a:tr>
              <a:tr h="336727">
                <a:tc gridSpan="2">
                  <a:txBody>
                    <a:bodyPr/>
                    <a:lstStyle/>
                    <a:p>
                      <a:pPr algn="ctr" fontAlgn="t"/>
                      <a:r>
                        <a:rPr lang="en-US" sz="800" b="1" i="0" u="none" strike="noStrike" dirty="0">
                          <a:solidFill>
                            <a:srgbClr val="FF917F"/>
                          </a:solidFill>
                          <a:effectLst/>
                          <a:latin typeface="Century Gothic" panose="020B0502020202020204" pitchFamily="34" charset="0"/>
                        </a:rPr>
                        <a:t>Activation </a:t>
                      </a:r>
                      <a:endParaRPr lang="en-US" sz="700" b="0"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CC"/>
                    </a:solidFill>
                  </a:tcPr>
                </a:tc>
                <a:tc hMerge="1">
                  <a:txBody>
                    <a:bodyPr/>
                    <a:lstStyle/>
                    <a:p>
                      <a:endParaRPr lang="fr-FR"/>
                    </a:p>
                  </a:txBody>
                  <a:tcPr/>
                </a:tc>
                <a:tc>
                  <a:txBody>
                    <a:bodyPr/>
                    <a:lstStyle/>
                    <a:p>
                      <a:pPr algn="ctr" fontAlgn="t"/>
                      <a:r>
                        <a:rPr lang="fr-FR" sz="600" b="0" i="0" u="none" strike="noStrike" dirty="0">
                          <a:solidFill>
                            <a:srgbClr val="FFC000"/>
                          </a:solidFill>
                          <a:effectLst/>
                          <a:latin typeface="Century Gothic" panose="020B0502020202020204" pitchFamily="34" charset="0"/>
                        </a:rPr>
                        <a: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E8B7"/>
                    </a:solidFill>
                  </a:tcPr>
                </a:tc>
                <a:tc gridSpan="4">
                  <a:txBody>
                    <a:bodyPr/>
                    <a:lstStyle/>
                    <a:p>
                      <a:pPr algn="ctr" fontAlgn="ctr"/>
                      <a:r>
                        <a:rPr lang="fr-FR" sz="800" b="1" i="0" u="none" strike="noStrike" dirty="0">
                          <a:solidFill>
                            <a:srgbClr val="C60075"/>
                          </a:solidFill>
                          <a:effectLst/>
                          <a:latin typeface="Century Gothic" panose="020B0502020202020204" pitchFamily="34" charset="0"/>
                        </a:rPr>
                        <a:t>Planning Actions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E6B8B7"/>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800" b="1" i="0" u="none" strike="noStrike" dirty="0" err="1">
                          <a:solidFill>
                            <a:srgbClr val="164194"/>
                          </a:solidFill>
                          <a:effectLst/>
                          <a:latin typeface="Century Gothic" panose="020B0502020202020204" pitchFamily="34" charset="0"/>
                        </a:rPr>
                        <a:t>Preparing</a:t>
                      </a:r>
                      <a:r>
                        <a:rPr lang="fr-FR" sz="800" b="1" i="0" u="none" strike="noStrike" dirty="0">
                          <a:solidFill>
                            <a:srgbClr val="164194"/>
                          </a:solidFill>
                          <a:effectLst/>
                          <a:latin typeface="Century Gothic" panose="020B0502020202020204" pitchFamily="34" charset="0"/>
                        </a:rPr>
                        <a:t> </a:t>
                      </a:r>
                      <a:r>
                        <a:rPr lang="fr-FR" sz="800" b="1" i="0" u="none" strike="noStrike" dirty="0" err="1">
                          <a:solidFill>
                            <a:srgbClr val="164194"/>
                          </a:solidFill>
                          <a:effectLst/>
                          <a:latin typeface="Century Gothic" panose="020B0502020202020204" pitchFamily="34" charset="0"/>
                        </a:rPr>
                        <a:t>Implementation</a:t>
                      </a:r>
                      <a:r>
                        <a:rPr lang="fr-FR" sz="800" b="1" i="0" u="none" strike="noStrike" dirty="0">
                          <a:solidFill>
                            <a:srgbClr val="164194"/>
                          </a:solidFill>
                          <a:effectLst/>
                          <a:latin typeface="Century Gothic" panose="020B0502020202020204" pitchFamily="34" charset="0"/>
                        </a:rPr>
                        <a:t> </a:t>
                      </a:r>
                    </a:p>
                  </a:txBody>
                  <a:tcPr marL="0" marR="0" marT="0" marB="0" anchor="ctr">
                    <a:lnL>
                      <a:noFill/>
                    </a:lnL>
                    <a:lnR>
                      <a:noFill/>
                    </a:lnR>
                    <a:lnT>
                      <a:noFill/>
                    </a:lnT>
                    <a:lnB>
                      <a:noFill/>
                    </a:lnB>
                    <a:solidFill>
                      <a:srgbClr val="B8CCE4"/>
                    </a:solidFill>
                  </a:tcPr>
                </a:tc>
                <a:tc hMerge="1">
                  <a:txBody>
                    <a:bodyPr/>
                    <a:lstStyle/>
                    <a:p>
                      <a:endParaRPr lang="fr-FR"/>
                    </a:p>
                  </a:txBody>
                  <a:tcPr/>
                </a:tc>
                <a:tc hMerge="1">
                  <a:txBody>
                    <a:bodyPr/>
                    <a:lstStyle/>
                    <a:p>
                      <a:endParaRPr lang="fr-FR"/>
                    </a:p>
                  </a:txBody>
                  <a:tcPr/>
                </a:tc>
                <a:tc>
                  <a:txBody>
                    <a:bodyPr/>
                    <a:lstStyle/>
                    <a:p>
                      <a:pPr algn="ctr" fontAlgn="ctr"/>
                      <a:r>
                        <a:rPr lang="fr-FR" sz="800" b="1" i="0" u="none" strike="noStrike" dirty="0">
                          <a:solidFill>
                            <a:schemeClr val="bg1"/>
                          </a:solidFill>
                          <a:effectLst/>
                          <a:latin typeface="Century Gothic" panose="020B0502020202020204" pitchFamily="34" charset="0"/>
                        </a:rPr>
                        <a:t>Finale</a:t>
                      </a:r>
                    </a:p>
                  </a:txBody>
                  <a:tcPr marL="0" marR="0" marT="0" marB="0" anchor="ctr">
                    <a:lnL>
                      <a:noFill/>
                    </a:lnL>
                    <a:lnR>
                      <a:noFill/>
                    </a:lnR>
                    <a:lnT>
                      <a:noFill/>
                    </a:lnT>
                    <a:lnB>
                      <a:noFill/>
                    </a:lnB>
                    <a:solidFill>
                      <a:srgbClr val="CCC0DA"/>
                    </a:solidFill>
                  </a:tcPr>
                </a:tc>
                <a:extLst>
                  <a:ext uri="{0D108BD9-81ED-4DB2-BD59-A6C34878D82A}">
                    <a16:rowId xmlns:a16="http://schemas.microsoft.com/office/drawing/2014/main" val="2351681322"/>
                  </a:ext>
                </a:extLst>
              </a:tr>
            </a:tbl>
          </a:graphicData>
        </a:graphic>
      </p:graphicFrame>
      <p:sp>
        <p:nvSpPr>
          <p:cNvPr id="106" name="Rectangle 105">
            <a:extLst>
              <a:ext uri="{FF2B5EF4-FFF2-40B4-BE49-F238E27FC236}">
                <a16:creationId xmlns:a16="http://schemas.microsoft.com/office/drawing/2014/main" id="{45C73280-D0C4-9626-DE5E-94628F43F648}"/>
              </a:ext>
            </a:extLst>
          </p:cNvPr>
          <p:cNvSpPr/>
          <p:nvPr/>
        </p:nvSpPr>
        <p:spPr>
          <a:xfrm>
            <a:off x="214217" y="1381883"/>
            <a:ext cx="940624" cy="246221"/>
          </a:xfrm>
          <a:prstGeom prst="rect">
            <a:avLst/>
          </a:prstGeom>
        </p:spPr>
        <p:txBody>
          <a:bodyPr wrap="square">
            <a:spAutoFit/>
          </a:bodyPr>
          <a:lstStyle/>
          <a:p>
            <a:r>
              <a:rPr lang="en-US" sz="1000" b="1" dirty="0">
                <a:solidFill>
                  <a:srgbClr val="002060"/>
                </a:solidFill>
                <a:latin typeface="Century Gothic" panose="020B0502020202020204" pitchFamily="34" charset="0"/>
              </a:rPr>
              <a:t>STAGES</a:t>
            </a:r>
            <a:endParaRPr lang="en-US" sz="800" b="1" dirty="0">
              <a:solidFill>
                <a:srgbClr val="002060"/>
              </a:solidFill>
              <a:latin typeface="Century Gothic" panose="020B0502020202020204" pitchFamily="34" charset="0"/>
            </a:endParaRPr>
          </a:p>
        </p:txBody>
      </p:sp>
      <p:sp>
        <p:nvSpPr>
          <p:cNvPr id="107" name="Rectangle 106">
            <a:extLst>
              <a:ext uri="{FF2B5EF4-FFF2-40B4-BE49-F238E27FC236}">
                <a16:creationId xmlns:a16="http://schemas.microsoft.com/office/drawing/2014/main" id="{5E1B3E26-6BDD-5149-04D5-A8B6E15EC2A1}"/>
              </a:ext>
            </a:extLst>
          </p:cNvPr>
          <p:cNvSpPr/>
          <p:nvPr/>
        </p:nvSpPr>
        <p:spPr>
          <a:xfrm>
            <a:off x="1459645" y="1690874"/>
            <a:ext cx="1406525" cy="338554"/>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Roadmap </a:t>
            </a:r>
            <a:r>
              <a:rPr lang="fr-FR" sz="800" dirty="0">
                <a:solidFill>
                  <a:schemeClr val="tx1">
                    <a:lumMod val="65000"/>
                    <a:lumOff val="35000"/>
                  </a:schemeClr>
                </a:solidFill>
                <a:latin typeface="Century Gothic" panose="020B0502020202020204" pitchFamily="34" charset="0"/>
              </a:rPr>
              <a:t>Baseline </a:t>
            </a:r>
            <a:r>
              <a:rPr lang="fr-FR" sz="800" dirty="0" err="1">
                <a:solidFill>
                  <a:schemeClr val="tx1">
                    <a:lumMod val="65000"/>
                    <a:lumOff val="35000"/>
                  </a:schemeClr>
                </a:solidFill>
                <a:latin typeface="Century Gothic" panose="020B0502020202020204" pitchFamily="34" charset="0"/>
              </a:rPr>
              <a:t>Study</a:t>
            </a:r>
            <a:r>
              <a:rPr lang="fr-FR" sz="800" dirty="0">
                <a:solidFill>
                  <a:schemeClr val="tx1">
                    <a:lumMod val="65000"/>
                    <a:lumOff val="35000"/>
                  </a:schemeClr>
                </a:solidFill>
                <a:latin typeface="Century Gothic" panose="020B0502020202020204" pitchFamily="34" charset="0"/>
              </a:rPr>
              <a:t> process</a:t>
            </a:r>
            <a:r>
              <a:rPr lang="fr-FR" sz="800" dirty="0">
                <a:solidFill>
                  <a:schemeClr val="tx1">
                    <a:lumMod val="65000"/>
                    <a:lumOff val="35000"/>
                  </a:schemeClr>
                </a:solidFill>
              </a:rPr>
              <a:t> </a:t>
            </a:r>
          </a:p>
        </p:txBody>
      </p:sp>
      <p:sp>
        <p:nvSpPr>
          <p:cNvPr id="108" name="Rectangle 107">
            <a:extLst>
              <a:ext uri="{FF2B5EF4-FFF2-40B4-BE49-F238E27FC236}">
                <a16:creationId xmlns:a16="http://schemas.microsoft.com/office/drawing/2014/main" id="{2DC626FD-A15C-5FA0-8C1E-B84B0CAFEDB6}"/>
              </a:ext>
            </a:extLst>
          </p:cNvPr>
          <p:cNvSpPr/>
          <p:nvPr/>
        </p:nvSpPr>
        <p:spPr>
          <a:xfrm>
            <a:off x="4082057" y="1759872"/>
            <a:ext cx="4572000" cy="215444"/>
          </a:xfrm>
          <a:prstGeom prst="rect">
            <a:avLst/>
          </a:prstGeom>
        </p:spPr>
        <p:txBody>
          <a:bodyPr>
            <a:spAutoFit/>
          </a:bodyPr>
          <a:lstStyle/>
          <a:p>
            <a:r>
              <a:rPr lang="en-US" sz="800" b="1" i="1" spc="300" dirty="0">
                <a:solidFill>
                  <a:schemeClr val="tx1">
                    <a:lumMod val="65000"/>
                    <a:lumOff val="35000"/>
                  </a:schemeClr>
                </a:solidFill>
                <a:latin typeface="Century Gothic" panose="020B0502020202020204" pitchFamily="34" charset="0"/>
              </a:rPr>
              <a:t>Six Quarterly Network  Reports</a:t>
            </a:r>
            <a:endParaRPr lang="fr-FR" sz="1400" i="1" spc="300" dirty="0">
              <a:solidFill>
                <a:schemeClr val="tx1">
                  <a:lumMod val="65000"/>
                  <a:lumOff val="35000"/>
                </a:schemeClr>
              </a:solidFill>
            </a:endParaRPr>
          </a:p>
        </p:txBody>
      </p:sp>
      <p:sp>
        <p:nvSpPr>
          <p:cNvPr id="109" name="Rectangle 108">
            <a:extLst>
              <a:ext uri="{FF2B5EF4-FFF2-40B4-BE49-F238E27FC236}">
                <a16:creationId xmlns:a16="http://schemas.microsoft.com/office/drawing/2014/main" id="{4E085D0C-A45F-9890-1ECB-076C0A612FAB}"/>
              </a:ext>
            </a:extLst>
          </p:cNvPr>
          <p:cNvSpPr/>
          <p:nvPr/>
        </p:nvSpPr>
        <p:spPr>
          <a:xfrm>
            <a:off x="6107707" y="3201124"/>
            <a:ext cx="419820" cy="307777"/>
          </a:xfrm>
          <a:prstGeom prst="rect">
            <a:avLst/>
          </a:prstGeom>
        </p:spPr>
        <p:txBody>
          <a:bodyPr wrap="square">
            <a:spAutoFit/>
          </a:bodyPr>
          <a:lstStyle/>
          <a:p>
            <a:pPr algn="ctr"/>
            <a:r>
              <a:rPr lang="en-US" sz="700" b="1" dirty="0">
                <a:solidFill>
                  <a:schemeClr val="accent2"/>
                </a:solidFill>
                <a:latin typeface="Century Gothic" panose="020B0502020202020204" pitchFamily="34" charset="0"/>
              </a:rPr>
              <a:t>Draft </a:t>
            </a:r>
          </a:p>
          <a:p>
            <a:pPr algn="ctr"/>
            <a:r>
              <a:rPr lang="en-US" sz="700" b="1" dirty="0">
                <a:solidFill>
                  <a:schemeClr val="accent2"/>
                </a:solidFill>
                <a:latin typeface="Century Gothic" panose="020B0502020202020204" pitchFamily="34" charset="0"/>
              </a:rPr>
              <a:t>plans</a:t>
            </a:r>
            <a:endParaRPr lang="fr-FR" sz="700" b="1" dirty="0">
              <a:solidFill>
                <a:schemeClr val="accent2"/>
              </a:solidFill>
            </a:endParaRPr>
          </a:p>
        </p:txBody>
      </p:sp>
      <p:sp>
        <p:nvSpPr>
          <p:cNvPr id="110" name="Rectangle 109">
            <a:extLst>
              <a:ext uri="{FF2B5EF4-FFF2-40B4-BE49-F238E27FC236}">
                <a16:creationId xmlns:a16="http://schemas.microsoft.com/office/drawing/2014/main" id="{9292F65E-53FA-3CE7-EF80-5E2BBFB320C0}"/>
              </a:ext>
            </a:extLst>
          </p:cNvPr>
          <p:cNvSpPr/>
          <p:nvPr/>
        </p:nvSpPr>
        <p:spPr>
          <a:xfrm>
            <a:off x="4070969" y="1947116"/>
            <a:ext cx="2798005" cy="200055"/>
          </a:xfrm>
          <a:prstGeom prst="rect">
            <a:avLst/>
          </a:prstGeom>
        </p:spPr>
        <p:txBody>
          <a:bodyPr wrap="square">
            <a:spAutoFit/>
          </a:bodyPr>
          <a:lstStyle/>
          <a:p>
            <a:r>
              <a:rPr lang="en-US" sz="700" b="1" i="1" dirty="0">
                <a:solidFill>
                  <a:schemeClr val="tx1">
                    <a:lumMod val="50000"/>
                    <a:lumOff val="50000"/>
                  </a:schemeClr>
                </a:solidFill>
                <a:latin typeface="Century Gothic" panose="020B0502020202020204" pitchFamily="34" charset="0"/>
              </a:rPr>
              <a:t>Network articles and optional Network Sharing products </a:t>
            </a:r>
          </a:p>
        </p:txBody>
      </p:sp>
      <p:sp>
        <p:nvSpPr>
          <p:cNvPr id="112" name="Pentagone 111">
            <a:extLst>
              <a:ext uri="{FF2B5EF4-FFF2-40B4-BE49-F238E27FC236}">
                <a16:creationId xmlns:a16="http://schemas.microsoft.com/office/drawing/2014/main" id="{411D6909-4A0C-844B-C6F7-27BF3FF4F594}"/>
              </a:ext>
            </a:extLst>
          </p:cNvPr>
          <p:cNvSpPr/>
          <p:nvPr/>
        </p:nvSpPr>
        <p:spPr>
          <a:xfrm>
            <a:off x="1938331" y="2595797"/>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Pentagone 112">
            <a:extLst>
              <a:ext uri="{FF2B5EF4-FFF2-40B4-BE49-F238E27FC236}">
                <a16:creationId xmlns:a16="http://schemas.microsoft.com/office/drawing/2014/main" id="{D5B4A1FB-B7DB-2079-6C75-3FC8EFE951D4}"/>
              </a:ext>
            </a:extLst>
          </p:cNvPr>
          <p:cNvSpPr/>
          <p:nvPr/>
        </p:nvSpPr>
        <p:spPr>
          <a:xfrm>
            <a:off x="3274195" y="2606690"/>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Pentagone 113">
            <a:extLst>
              <a:ext uri="{FF2B5EF4-FFF2-40B4-BE49-F238E27FC236}">
                <a16:creationId xmlns:a16="http://schemas.microsoft.com/office/drawing/2014/main" id="{29D71B08-DD00-2D34-1F5B-A59D1286F71D}"/>
              </a:ext>
            </a:extLst>
          </p:cNvPr>
          <p:cNvSpPr/>
          <p:nvPr/>
        </p:nvSpPr>
        <p:spPr>
          <a:xfrm>
            <a:off x="4756285" y="2606690"/>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Pentagone 114">
            <a:extLst>
              <a:ext uri="{FF2B5EF4-FFF2-40B4-BE49-F238E27FC236}">
                <a16:creationId xmlns:a16="http://schemas.microsoft.com/office/drawing/2014/main" id="{4DAC937A-C633-8CDF-8990-9C74F39FC0BF}"/>
              </a:ext>
            </a:extLst>
          </p:cNvPr>
          <p:cNvSpPr/>
          <p:nvPr/>
        </p:nvSpPr>
        <p:spPr>
          <a:xfrm>
            <a:off x="6068006" y="2562396"/>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Pentagone 115">
            <a:extLst>
              <a:ext uri="{FF2B5EF4-FFF2-40B4-BE49-F238E27FC236}">
                <a16:creationId xmlns:a16="http://schemas.microsoft.com/office/drawing/2014/main" id="{7DFD2EA7-871A-04E8-99D4-70C3A9F1B3B2}"/>
              </a:ext>
            </a:extLst>
          </p:cNvPr>
          <p:cNvSpPr/>
          <p:nvPr/>
        </p:nvSpPr>
        <p:spPr>
          <a:xfrm>
            <a:off x="7268471" y="2576527"/>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Pentagone 116">
            <a:extLst>
              <a:ext uri="{FF2B5EF4-FFF2-40B4-BE49-F238E27FC236}">
                <a16:creationId xmlns:a16="http://schemas.microsoft.com/office/drawing/2014/main" id="{CAEC2358-C4DC-61D7-1295-906D82A38BB2}"/>
              </a:ext>
            </a:extLst>
          </p:cNvPr>
          <p:cNvSpPr/>
          <p:nvPr/>
        </p:nvSpPr>
        <p:spPr>
          <a:xfrm>
            <a:off x="8370679" y="2542436"/>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Pentagone 117">
            <a:extLst>
              <a:ext uri="{FF2B5EF4-FFF2-40B4-BE49-F238E27FC236}">
                <a16:creationId xmlns:a16="http://schemas.microsoft.com/office/drawing/2014/main" id="{F8D56206-5353-E1D9-3616-B033424780B4}"/>
              </a:ext>
            </a:extLst>
          </p:cNvPr>
          <p:cNvSpPr/>
          <p:nvPr/>
        </p:nvSpPr>
        <p:spPr>
          <a:xfrm>
            <a:off x="8489907" y="2679021"/>
            <a:ext cx="502283" cy="504540"/>
          </a:xfrm>
          <a:prstGeom prst="pentagon">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E561A855-6715-2DE5-A473-5794E517BA54}"/>
              </a:ext>
            </a:extLst>
          </p:cNvPr>
          <p:cNvSpPr/>
          <p:nvPr/>
        </p:nvSpPr>
        <p:spPr>
          <a:xfrm>
            <a:off x="1006692" y="2289541"/>
            <a:ext cx="8528050" cy="215444"/>
          </a:xfrm>
          <a:prstGeom prst="rect">
            <a:avLst/>
          </a:prstGeom>
        </p:spPr>
        <p:txBody>
          <a:bodyPr wrap="square">
            <a:spAutoFit/>
          </a:bodyPr>
          <a:lstStyle/>
          <a:p>
            <a:r>
              <a:rPr lang="en-US" sz="800" b="1" i="1" spc="300" dirty="0">
                <a:solidFill>
                  <a:schemeClr val="accent1">
                    <a:lumMod val="60000"/>
                    <a:lumOff val="40000"/>
                  </a:schemeClr>
                </a:solidFill>
                <a:latin typeface="Century Gothic" panose="020B0502020202020204" pitchFamily="34" charset="0"/>
              </a:rPr>
              <a:t>Getting inspired by other cities across Europe with various exchange and learning activities</a:t>
            </a:r>
            <a:endParaRPr lang="fr-FR" sz="800" b="1" i="1" spc="300" dirty="0">
              <a:solidFill>
                <a:schemeClr val="accent1">
                  <a:lumMod val="60000"/>
                  <a:lumOff val="40000"/>
                </a:schemeClr>
              </a:solidFill>
              <a:latin typeface="Century Gothic" panose="020B0502020202020204" pitchFamily="34" charset="0"/>
            </a:endParaRPr>
          </a:p>
        </p:txBody>
      </p:sp>
      <p:sp>
        <p:nvSpPr>
          <p:cNvPr id="120" name="Rectangle 119">
            <a:extLst>
              <a:ext uri="{FF2B5EF4-FFF2-40B4-BE49-F238E27FC236}">
                <a16:creationId xmlns:a16="http://schemas.microsoft.com/office/drawing/2014/main" id="{5BD1D00E-7FEB-B587-83BF-5F5F445EF7F0}"/>
              </a:ext>
            </a:extLst>
          </p:cNvPr>
          <p:cNvSpPr/>
          <p:nvPr/>
        </p:nvSpPr>
        <p:spPr>
          <a:xfrm>
            <a:off x="8474853" y="2793243"/>
            <a:ext cx="502283" cy="276999"/>
          </a:xfrm>
          <a:prstGeom prst="rect">
            <a:avLst/>
          </a:prstGeom>
        </p:spPr>
        <p:txBody>
          <a:bodyPr wrap="square">
            <a:spAutoFit/>
          </a:bodyPr>
          <a:lstStyle/>
          <a:p>
            <a:pPr algn="ctr"/>
            <a:r>
              <a:rPr lang="en-US" sz="600" b="1" dirty="0">
                <a:solidFill>
                  <a:schemeClr val="bg1"/>
                </a:solidFill>
                <a:latin typeface="Century Gothic" panose="020B0502020202020204" pitchFamily="34" charset="0"/>
              </a:rPr>
              <a:t>sharing events</a:t>
            </a:r>
            <a:endParaRPr lang="fr-FR" sz="600" dirty="0">
              <a:solidFill>
                <a:schemeClr val="bg1"/>
              </a:solidFill>
            </a:endParaRPr>
          </a:p>
        </p:txBody>
      </p:sp>
      <p:sp>
        <p:nvSpPr>
          <p:cNvPr id="121" name="Rectangle 120">
            <a:extLst>
              <a:ext uri="{FF2B5EF4-FFF2-40B4-BE49-F238E27FC236}">
                <a16:creationId xmlns:a16="http://schemas.microsoft.com/office/drawing/2014/main" id="{99DE113A-E197-864A-2EC2-A39798C41C9E}"/>
              </a:ext>
            </a:extLst>
          </p:cNvPr>
          <p:cNvSpPr/>
          <p:nvPr/>
        </p:nvSpPr>
        <p:spPr>
          <a:xfrm>
            <a:off x="1289371" y="3307621"/>
            <a:ext cx="1234633" cy="338554"/>
          </a:xfrm>
          <a:prstGeom prst="rect">
            <a:avLst/>
          </a:prstGeom>
        </p:spPr>
        <p:txBody>
          <a:bodyPr wrap="none">
            <a:spAutoFit/>
          </a:bodyPr>
          <a:lstStyle/>
          <a:p>
            <a:pPr algn="ctr"/>
            <a:r>
              <a:rPr lang="fr-FR" sz="800" b="1" i="1" dirty="0">
                <a:solidFill>
                  <a:schemeClr val="accent2"/>
                </a:solidFill>
                <a:latin typeface="Century Gothic" panose="020B0502020202020204" pitchFamily="34" charset="0"/>
              </a:rPr>
              <a:t>URBACT Local Group </a:t>
            </a:r>
          </a:p>
          <a:p>
            <a:pPr algn="ctr"/>
            <a:r>
              <a:rPr lang="fr-FR" sz="800" b="1" i="1" dirty="0">
                <a:solidFill>
                  <a:schemeClr val="accent2"/>
                </a:solidFill>
                <a:latin typeface="Century Gothic" panose="020B0502020202020204" pitchFamily="34" charset="0"/>
              </a:rPr>
              <a:t>Set up</a:t>
            </a:r>
          </a:p>
        </p:txBody>
      </p:sp>
      <p:sp>
        <p:nvSpPr>
          <p:cNvPr id="123" name="Ellipse 122">
            <a:extLst>
              <a:ext uri="{FF2B5EF4-FFF2-40B4-BE49-F238E27FC236}">
                <a16:creationId xmlns:a16="http://schemas.microsoft.com/office/drawing/2014/main" id="{4291B41E-468D-F29F-2C5A-71094509F8D9}"/>
              </a:ext>
            </a:extLst>
          </p:cNvPr>
          <p:cNvSpPr/>
          <p:nvPr/>
        </p:nvSpPr>
        <p:spPr>
          <a:xfrm>
            <a:off x="3208124" y="2552377"/>
            <a:ext cx="628857"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7FF357A4-EFC2-90E4-EFA8-241421A12A5D}"/>
              </a:ext>
            </a:extLst>
          </p:cNvPr>
          <p:cNvSpPr/>
          <p:nvPr/>
        </p:nvSpPr>
        <p:spPr>
          <a:xfrm>
            <a:off x="5996040" y="2524704"/>
            <a:ext cx="645313"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14A992C-5434-569B-53F9-58EA1D8EFE68}"/>
              </a:ext>
            </a:extLst>
          </p:cNvPr>
          <p:cNvSpPr/>
          <p:nvPr/>
        </p:nvSpPr>
        <p:spPr>
          <a:xfrm>
            <a:off x="3205198" y="2673765"/>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Focus on </a:t>
            </a:r>
          </a:p>
          <a:p>
            <a:pPr algn="ctr"/>
            <a:r>
              <a:rPr lang="en-US" sz="600" b="1" dirty="0">
                <a:solidFill>
                  <a:schemeClr val="accent5">
                    <a:lumMod val="75000"/>
                  </a:schemeClr>
                </a:solidFill>
                <a:latin typeface="Century Gothic" panose="020B0502020202020204" pitchFamily="34" charset="0"/>
              </a:rPr>
              <a:t>Integrated </a:t>
            </a:r>
          </a:p>
          <a:p>
            <a:pPr algn="ctr"/>
            <a:r>
              <a:rPr lang="en-US" sz="600" b="1" dirty="0">
                <a:solidFill>
                  <a:schemeClr val="accent5">
                    <a:lumMod val="75000"/>
                  </a:schemeClr>
                </a:solidFill>
                <a:latin typeface="Century Gothic" panose="020B0502020202020204" pitchFamily="34" charset="0"/>
              </a:rPr>
              <a:t>approach</a:t>
            </a:r>
            <a:endParaRPr lang="fr-FR" sz="600" b="1" dirty="0">
              <a:solidFill>
                <a:schemeClr val="accent5">
                  <a:lumMod val="75000"/>
                </a:schemeClr>
              </a:solidFill>
            </a:endParaRPr>
          </a:p>
        </p:txBody>
      </p:sp>
      <p:sp>
        <p:nvSpPr>
          <p:cNvPr id="126" name="Rectangle 125">
            <a:extLst>
              <a:ext uri="{FF2B5EF4-FFF2-40B4-BE49-F238E27FC236}">
                <a16:creationId xmlns:a16="http://schemas.microsoft.com/office/drawing/2014/main" id="{17A502ED-93E5-6671-262B-AA506A32DB3F}"/>
              </a:ext>
            </a:extLst>
          </p:cNvPr>
          <p:cNvSpPr/>
          <p:nvPr/>
        </p:nvSpPr>
        <p:spPr>
          <a:xfrm>
            <a:off x="5993482" y="2661206"/>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IAP </a:t>
            </a:r>
          </a:p>
          <a:p>
            <a:pPr algn="ctr"/>
            <a:r>
              <a:rPr lang="en-US" sz="600" b="1" dirty="0">
                <a:solidFill>
                  <a:schemeClr val="accent5">
                    <a:lumMod val="75000"/>
                  </a:schemeClr>
                </a:solidFill>
                <a:latin typeface="Century Gothic" panose="020B0502020202020204" pitchFamily="34" charset="0"/>
              </a:rPr>
              <a:t>peer </a:t>
            </a:r>
          </a:p>
          <a:p>
            <a:pPr algn="ctr"/>
            <a:r>
              <a:rPr lang="en-US" sz="600" b="1" dirty="0">
                <a:solidFill>
                  <a:schemeClr val="accent5">
                    <a:lumMod val="75000"/>
                  </a:schemeClr>
                </a:solidFill>
                <a:latin typeface="Century Gothic" panose="020B0502020202020204" pitchFamily="34" charset="0"/>
              </a:rPr>
              <a:t>review</a:t>
            </a:r>
            <a:endParaRPr lang="fr-FR" sz="600" b="1" dirty="0">
              <a:solidFill>
                <a:schemeClr val="accent5">
                  <a:lumMod val="75000"/>
                </a:schemeClr>
              </a:solidFill>
            </a:endParaRPr>
          </a:p>
        </p:txBody>
      </p:sp>
      <p:sp>
        <p:nvSpPr>
          <p:cNvPr id="127" name="Ellipse 126">
            <a:extLst>
              <a:ext uri="{FF2B5EF4-FFF2-40B4-BE49-F238E27FC236}">
                <a16:creationId xmlns:a16="http://schemas.microsoft.com/office/drawing/2014/main" id="{BC6F8A79-FD1A-8A00-A934-C5CA7851E192}"/>
              </a:ext>
            </a:extLst>
          </p:cNvPr>
          <p:cNvSpPr/>
          <p:nvPr/>
        </p:nvSpPr>
        <p:spPr>
          <a:xfrm>
            <a:off x="1859083" y="2545753"/>
            <a:ext cx="658129"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EC4ED000-5D10-5DF6-2C72-822871D33E3A}"/>
              </a:ext>
            </a:extLst>
          </p:cNvPr>
          <p:cNvSpPr/>
          <p:nvPr/>
        </p:nvSpPr>
        <p:spPr>
          <a:xfrm>
            <a:off x="8318399" y="2504895"/>
            <a:ext cx="611268"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9D1563D3-2E7E-4264-F7AC-F756D33B9E20}"/>
              </a:ext>
            </a:extLst>
          </p:cNvPr>
          <p:cNvSpPr/>
          <p:nvPr/>
        </p:nvSpPr>
        <p:spPr>
          <a:xfrm>
            <a:off x="1863677" y="2691998"/>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Ready for Action</a:t>
            </a:r>
          </a:p>
          <a:p>
            <a:pPr algn="ctr"/>
            <a:r>
              <a:rPr lang="en-US" sz="600" b="1" dirty="0">
                <a:solidFill>
                  <a:schemeClr val="accent5">
                    <a:lumMod val="75000"/>
                  </a:schemeClr>
                </a:solidFill>
                <a:latin typeface="Century Gothic" panose="020B0502020202020204" pitchFamily="34" charset="0"/>
              </a:rPr>
              <a:t>Meeting</a:t>
            </a:r>
            <a:endParaRPr lang="fr-FR" sz="600" b="1" dirty="0">
              <a:solidFill>
                <a:schemeClr val="accent5">
                  <a:lumMod val="75000"/>
                </a:schemeClr>
              </a:solidFill>
            </a:endParaRPr>
          </a:p>
        </p:txBody>
      </p:sp>
      <p:sp>
        <p:nvSpPr>
          <p:cNvPr id="130" name="Pentagone 129">
            <a:extLst>
              <a:ext uri="{FF2B5EF4-FFF2-40B4-BE49-F238E27FC236}">
                <a16:creationId xmlns:a16="http://schemas.microsoft.com/office/drawing/2014/main" id="{69F5CECF-3C5C-0B4A-D817-0BC1E8C39E28}"/>
              </a:ext>
            </a:extLst>
          </p:cNvPr>
          <p:cNvSpPr/>
          <p:nvPr/>
        </p:nvSpPr>
        <p:spPr>
          <a:xfrm rot="2146980">
            <a:off x="1323908" y="2775283"/>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Pentagone 130">
            <a:extLst>
              <a:ext uri="{FF2B5EF4-FFF2-40B4-BE49-F238E27FC236}">
                <a16:creationId xmlns:a16="http://schemas.microsoft.com/office/drawing/2014/main" id="{7312CD25-881C-A179-63A6-8505ADA4DAAD}"/>
              </a:ext>
            </a:extLst>
          </p:cNvPr>
          <p:cNvSpPr/>
          <p:nvPr/>
        </p:nvSpPr>
        <p:spPr>
          <a:xfrm rot="2146980">
            <a:off x="2770514" y="2791809"/>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Pentagone 131">
            <a:extLst>
              <a:ext uri="{FF2B5EF4-FFF2-40B4-BE49-F238E27FC236}">
                <a16:creationId xmlns:a16="http://schemas.microsoft.com/office/drawing/2014/main" id="{5A7FA3C9-ECB7-1AD7-7E7A-E2BD14E3E324}"/>
              </a:ext>
            </a:extLst>
          </p:cNvPr>
          <p:cNvSpPr/>
          <p:nvPr/>
        </p:nvSpPr>
        <p:spPr>
          <a:xfrm rot="2146980">
            <a:off x="6777720" y="2810527"/>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Pentagone 132">
            <a:extLst>
              <a:ext uri="{FF2B5EF4-FFF2-40B4-BE49-F238E27FC236}">
                <a16:creationId xmlns:a16="http://schemas.microsoft.com/office/drawing/2014/main" id="{28B2CF95-227E-CE25-41AE-9811AF9DC274}"/>
              </a:ext>
            </a:extLst>
          </p:cNvPr>
          <p:cNvSpPr/>
          <p:nvPr/>
        </p:nvSpPr>
        <p:spPr>
          <a:xfrm rot="2146980">
            <a:off x="5502154" y="2797873"/>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Pentagone 133">
            <a:extLst>
              <a:ext uri="{FF2B5EF4-FFF2-40B4-BE49-F238E27FC236}">
                <a16:creationId xmlns:a16="http://schemas.microsoft.com/office/drawing/2014/main" id="{9DAA8B2F-BF34-A044-1BCC-6892DBA05B2A}"/>
              </a:ext>
            </a:extLst>
          </p:cNvPr>
          <p:cNvSpPr/>
          <p:nvPr/>
        </p:nvSpPr>
        <p:spPr>
          <a:xfrm rot="2146980">
            <a:off x="7951959" y="2804790"/>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Pentagone 134">
            <a:extLst>
              <a:ext uri="{FF2B5EF4-FFF2-40B4-BE49-F238E27FC236}">
                <a16:creationId xmlns:a16="http://schemas.microsoft.com/office/drawing/2014/main" id="{25F006C8-2821-4153-673D-9E363F55A369}"/>
              </a:ext>
            </a:extLst>
          </p:cNvPr>
          <p:cNvSpPr/>
          <p:nvPr/>
        </p:nvSpPr>
        <p:spPr>
          <a:xfrm rot="2146980">
            <a:off x="4144369" y="2794780"/>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AF8B20C6-EA5B-1049-F4E8-DD4FDA4F2D30}"/>
              </a:ext>
            </a:extLst>
          </p:cNvPr>
          <p:cNvSpPr/>
          <p:nvPr/>
        </p:nvSpPr>
        <p:spPr>
          <a:xfrm>
            <a:off x="8233928" y="2628473"/>
            <a:ext cx="637566" cy="184666"/>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Final</a:t>
            </a:r>
            <a:endParaRPr lang="fr-FR" sz="600" b="1" dirty="0">
              <a:solidFill>
                <a:schemeClr val="accent5">
                  <a:lumMod val="75000"/>
                </a:schemeClr>
              </a:solidFill>
            </a:endParaRPr>
          </a:p>
        </p:txBody>
      </p:sp>
      <p:sp>
        <p:nvSpPr>
          <p:cNvPr id="137" name="Rectangle 136">
            <a:extLst>
              <a:ext uri="{FF2B5EF4-FFF2-40B4-BE49-F238E27FC236}">
                <a16:creationId xmlns:a16="http://schemas.microsoft.com/office/drawing/2014/main" id="{08738C4D-D868-CB4C-BFCC-F6A648169716}"/>
              </a:ext>
            </a:extLst>
          </p:cNvPr>
          <p:cNvSpPr/>
          <p:nvPr/>
        </p:nvSpPr>
        <p:spPr>
          <a:xfrm>
            <a:off x="8305259" y="1692563"/>
            <a:ext cx="947581" cy="461665"/>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a:t>
            </a:r>
          </a:p>
          <a:p>
            <a:pPr algn="ctr"/>
            <a:r>
              <a:rPr lang="fr-FR" sz="800" b="1" dirty="0" err="1">
                <a:solidFill>
                  <a:schemeClr val="tx1">
                    <a:lumMod val="65000"/>
                    <a:lumOff val="35000"/>
                  </a:schemeClr>
                </a:solidFill>
                <a:latin typeface="Century Gothic" panose="020B0502020202020204" pitchFamily="34" charset="0"/>
              </a:rPr>
              <a:t>Results</a:t>
            </a:r>
            <a:r>
              <a:rPr lang="fr-FR" sz="800" b="1" dirty="0">
                <a:solidFill>
                  <a:schemeClr val="tx1">
                    <a:lumMod val="65000"/>
                    <a:lumOff val="35000"/>
                  </a:schemeClr>
                </a:solidFill>
                <a:latin typeface="Century Gothic" panose="020B0502020202020204" pitchFamily="34" charset="0"/>
              </a:rPr>
              <a:t> </a:t>
            </a:r>
          </a:p>
          <a:p>
            <a:pPr algn="ctr"/>
            <a:r>
              <a:rPr lang="fr-FR" sz="800" b="1" dirty="0" err="1">
                <a:solidFill>
                  <a:schemeClr val="tx1">
                    <a:lumMod val="65000"/>
                    <a:lumOff val="35000"/>
                  </a:schemeClr>
                </a:solidFill>
                <a:latin typeface="Century Gothic" panose="020B0502020202020204" pitchFamily="34" charset="0"/>
              </a:rPr>
              <a:t>Products</a:t>
            </a:r>
            <a:r>
              <a:rPr lang="fr-FR" sz="800" b="1" dirty="0">
                <a:solidFill>
                  <a:schemeClr val="tx1">
                    <a:lumMod val="65000"/>
                    <a:lumOff val="35000"/>
                  </a:schemeClr>
                </a:solidFill>
                <a:latin typeface="Century Gothic" panose="020B0502020202020204" pitchFamily="34" charset="0"/>
              </a:rPr>
              <a:t> </a:t>
            </a:r>
          </a:p>
        </p:txBody>
      </p:sp>
      <p:sp>
        <p:nvSpPr>
          <p:cNvPr id="138" name="Rectangle 137">
            <a:extLst>
              <a:ext uri="{FF2B5EF4-FFF2-40B4-BE49-F238E27FC236}">
                <a16:creationId xmlns:a16="http://schemas.microsoft.com/office/drawing/2014/main" id="{7BF305D7-635C-95DB-260E-9B22D4B1494E}"/>
              </a:ext>
            </a:extLst>
          </p:cNvPr>
          <p:cNvSpPr/>
          <p:nvPr/>
        </p:nvSpPr>
        <p:spPr>
          <a:xfrm>
            <a:off x="1309757" y="1986166"/>
            <a:ext cx="1705658"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&amp; Communication Plan</a:t>
            </a:r>
            <a:endParaRPr lang="fr-FR" sz="1200" b="1" dirty="0">
              <a:solidFill>
                <a:schemeClr val="tx1">
                  <a:lumMod val="50000"/>
                  <a:lumOff val="50000"/>
                </a:schemeClr>
              </a:solidFill>
              <a:latin typeface="Century Gothic" panose="020B0502020202020204" pitchFamily="34" charset="0"/>
            </a:endParaRPr>
          </a:p>
        </p:txBody>
      </p:sp>
      <p:sp>
        <p:nvSpPr>
          <p:cNvPr id="139" name="Rectangle 138">
            <a:extLst>
              <a:ext uri="{FF2B5EF4-FFF2-40B4-BE49-F238E27FC236}">
                <a16:creationId xmlns:a16="http://schemas.microsoft.com/office/drawing/2014/main" id="{04C6AE94-DBAC-8C67-7C98-6B2E2179B793}"/>
              </a:ext>
            </a:extLst>
          </p:cNvPr>
          <p:cNvSpPr/>
          <p:nvPr/>
        </p:nvSpPr>
        <p:spPr>
          <a:xfrm>
            <a:off x="8066600" y="3250495"/>
            <a:ext cx="1108060" cy="461665"/>
          </a:xfrm>
          <a:prstGeom prst="rect">
            <a:avLst/>
          </a:prstGeom>
        </p:spPr>
        <p:txBody>
          <a:bodyPr wrap="square">
            <a:spAutoFit/>
          </a:bodyPr>
          <a:lstStyle/>
          <a:p>
            <a:pPr algn="ctr"/>
            <a:r>
              <a:rPr lang="en-US" sz="800" b="1" dirty="0">
                <a:solidFill>
                  <a:schemeClr val="accent2"/>
                </a:solidFill>
                <a:latin typeface="Century Gothic" panose="020B0502020202020204" pitchFamily="34" charset="0"/>
              </a:rPr>
              <a:t>Final</a:t>
            </a:r>
          </a:p>
          <a:p>
            <a:pPr algn="ctr"/>
            <a:r>
              <a:rPr lang="en-US" sz="800" b="1" dirty="0">
                <a:solidFill>
                  <a:schemeClr val="accent2"/>
                </a:solidFill>
                <a:latin typeface="Century Gothic" panose="020B0502020202020204" pitchFamily="34" charset="0"/>
              </a:rPr>
              <a:t>Integrated Action Plan (IAP)</a:t>
            </a:r>
            <a:endParaRPr lang="fr-FR" sz="700" b="1" dirty="0">
              <a:solidFill>
                <a:schemeClr val="accent2"/>
              </a:solidFill>
            </a:endParaRPr>
          </a:p>
        </p:txBody>
      </p:sp>
      <p:sp>
        <p:nvSpPr>
          <p:cNvPr id="140" name="Rectangle 139">
            <a:extLst>
              <a:ext uri="{FF2B5EF4-FFF2-40B4-BE49-F238E27FC236}">
                <a16:creationId xmlns:a16="http://schemas.microsoft.com/office/drawing/2014/main" id="{22494453-625B-08CD-FAF7-C626B0570642}"/>
              </a:ext>
            </a:extLst>
          </p:cNvPr>
          <p:cNvSpPr/>
          <p:nvPr/>
        </p:nvSpPr>
        <p:spPr>
          <a:xfrm>
            <a:off x="59635" y="808383"/>
            <a:ext cx="9012444" cy="428826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2" name="Picture 4" descr="Professional Development] What's the Difference Between Teamwork and  Collaboration? | Edmentum Blog">
            <a:extLst>
              <a:ext uri="{FF2B5EF4-FFF2-40B4-BE49-F238E27FC236}">
                <a16:creationId xmlns:a16="http://schemas.microsoft.com/office/drawing/2014/main" id="{DA1FD7F8-FA16-4E94-995A-FBF17774323A}"/>
              </a:ext>
            </a:extLst>
          </p:cNvPr>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1190" y="3075047"/>
            <a:ext cx="636930" cy="671781"/>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2E632791-8D32-C3A3-D4B9-E93594DC8E37}"/>
              </a:ext>
            </a:extLst>
          </p:cNvPr>
          <p:cNvSpPr/>
          <p:nvPr/>
        </p:nvSpPr>
        <p:spPr>
          <a:xfrm>
            <a:off x="63704" y="2818039"/>
            <a:ext cx="955711" cy="215444"/>
          </a:xfrm>
          <a:prstGeom prst="rect">
            <a:avLst/>
          </a:prstGeom>
        </p:spPr>
        <p:txBody>
          <a:bodyPr wrap="none">
            <a:spAutoFit/>
          </a:bodyPr>
          <a:lstStyle/>
          <a:p>
            <a:r>
              <a:rPr lang="fr-FR" sz="800" b="1" dirty="0">
                <a:solidFill>
                  <a:schemeClr val="tx1">
                    <a:lumMod val="50000"/>
                    <a:lumOff val="50000"/>
                  </a:schemeClr>
                </a:solidFill>
                <a:latin typeface="Century Gothic" panose="020B0502020202020204" pitchFamily="34" charset="0"/>
              </a:rPr>
              <a:t>NETWORK LEVEL</a:t>
            </a:r>
          </a:p>
        </p:txBody>
      </p:sp>
      <p:sp>
        <p:nvSpPr>
          <p:cNvPr id="144" name="Rectangle 143">
            <a:extLst>
              <a:ext uri="{FF2B5EF4-FFF2-40B4-BE49-F238E27FC236}">
                <a16:creationId xmlns:a16="http://schemas.microsoft.com/office/drawing/2014/main" id="{2519D124-51EE-465C-2657-8579EC3725B9}"/>
              </a:ext>
            </a:extLst>
          </p:cNvPr>
          <p:cNvSpPr/>
          <p:nvPr/>
        </p:nvSpPr>
        <p:spPr>
          <a:xfrm>
            <a:off x="93268" y="3663482"/>
            <a:ext cx="841897" cy="215444"/>
          </a:xfrm>
          <a:prstGeom prst="rect">
            <a:avLst/>
          </a:prstGeom>
        </p:spPr>
        <p:txBody>
          <a:bodyPr wrap="none">
            <a:spAutoFit/>
          </a:bodyPr>
          <a:lstStyle/>
          <a:p>
            <a:r>
              <a:rPr lang="fr-FR" sz="800" b="1" dirty="0">
                <a:solidFill>
                  <a:schemeClr val="tx1">
                    <a:lumMod val="50000"/>
                    <a:lumOff val="50000"/>
                  </a:schemeClr>
                </a:solidFill>
                <a:latin typeface="Century Gothic" panose="020B0502020202020204" pitchFamily="34" charset="0"/>
              </a:rPr>
              <a:t>LOCAL  LEVEL</a:t>
            </a:r>
          </a:p>
        </p:txBody>
      </p:sp>
      <p:sp>
        <p:nvSpPr>
          <p:cNvPr id="145" name="Rectangle 144">
            <a:extLst>
              <a:ext uri="{FF2B5EF4-FFF2-40B4-BE49-F238E27FC236}">
                <a16:creationId xmlns:a16="http://schemas.microsoft.com/office/drawing/2014/main" id="{38B2A01A-612C-5994-666F-D57E522D489D}"/>
              </a:ext>
            </a:extLst>
          </p:cNvPr>
          <p:cNvSpPr/>
          <p:nvPr/>
        </p:nvSpPr>
        <p:spPr>
          <a:xfrm>
            <a:off x="1052480" y="3659296"/>
            <a:ext cx="8003210" cy="215444"/>
          </a:xfrm>
          <a:prstGeom prst="rect">
            <a:avLst/>
          </a:prstGeom>
        </p:spPr>
        <p:txBody>
          <a:bodyPr wrap="square">
            <a:spAutoFit/>
          </a:bodyPr>
          <a:lstStyle/>
          <a:p>
            <a:r>
              <a:rPr lang="en-US" sz="800" b="1" i="1" spc="300" dirty="0">
                <a:solidFill>
                  <a:schemeClr val="accent2">
                    <a:lumMod val="60000"/>
                    <a:lumOff val="40000"/>
                  </a:schemeClr>
                </a:solidFill>
                <a:latin typeface="Century Gothic" panose="020B0502020202020204" pitchFamily="34" charset="0"/>
              </a:rPr>
              <a:t>Strengthening your skills by experimenting participatory and integrated approaches</a:t>
            </a:r>
            <a:endParaRPr lang="fr-FR" sz="800" b="1" i="1" spc="300" dirty="0">
              <a:solidFill>
                <a:schemeClr val="accent2">
                  <a:lumMod val="60000"/>
                  <a:lumOff val="40000"/>
                </a:schemeClr>
              </a:solidFill>
              <a:latin typeface="Century Gothic" panose="020B0502020202020204" pitchFamily="34" charset="0"/>
            </a:endParaRPr>
          </a:p>
        </p:txBody>
      </p:sp>
      <p:pic>
        <p:nvPicPr>
          <p:cNvPr id="147" name="Image 146">
            <a:extLst>
              <a:ext uri="{FF2B5EF4-FFF2-40B4-BE49-F238E27FC236}">
                <a16:creationId xmlns:a16="http://schemas.microsoft.com/office/drawing/2014/main" id="{3F071FFA-60E3-D5DD-CD0A-5CA8FCE4857D}"/>
              </a:ext>
            </a:extLst>
          </p:cNvPr>
          <p:cNvPicPr>
            <a:picLocks noChangeAspect="1"/>
          </p:cNvPicPr>
          <p:nvPr/>
        </p:nvPicPr>
        <p:blipFill>
          <a:blip r:embed="rId12">
            <a:duotone>
              <a:schemeClr val="accent6">
                <a:shade val="45000"/>
                <a:satMod val="135000"/>
              </a:schemeClr>
              <a:prstClr val="white"/>
            </a:duotone>
          </a:blip>
          <a:stretch>
            <a:fillRect/>
          </a:stretch>
        </p:blipFill>
        <p:spPr>
          <a:xfrm>
            <a:off x="2846741" y="906189"/>
            <a:ext cx="367866" cy="387995"/>
          </a:xfrm>
          <a:prstGeom prst="rect">
            <a:avLst/>
          </a:prstGeom>
        </p:spPr>
      </p:pic>
      <p:pic>
        <p:nvPicPr>
          <p:cNvPr id="152" name="Picture 26">
            <a:extLst>
              <a:ext uri="{FF2B5EF4-FFF2-40B4-BE49-F238E27FC236}">
                <a16:creationId xmlns:a16="http://schemas.microsoft.com/office/drawing/2014/main" id="{9B7A8DD8-C8B7-0A0C-1EDC-DA06EDD158A4}"/>
              </a:ext>
            </a:extLst>
          </p:cNvPr>
          <p:cNvPicPr>
            <a:picLocks noChangeAspect="1" noChangeArrowheads="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8095" y="873264"/>
            <a:ext cx="333070" cy="3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6" descr="Rezultat iskanja slik za meeting icon">
            <a:extLst>
              <a:ext uri="{FF2B5EF4-FFF2-40B4-BE49-F238E27FC236}">
                <a16:creationId xmlns:a16="http://schemas.microsoft.com/office/drawing/2014/main" id="{B82CB0BB-2208-BC4C-480F-2B6C55216FCD}"/>
              </a:ext>
            </a:extLst>
          </p:cNvPr>
          <p:cNvPicPr>
            <a:picLocks noChangeAspect="1" noChangeArrowheads="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1883" y="2578734"/>
            <a:ext cx="301931" cy="301931"/>
          </a:xfrm>
          <a:prstGeom prst="rect">
            <a:avLst/>
          </a:prstGeom>
          <a:noFill/>
          <a:extLst>
            <a:ext uri="{909E8E84-426E-40DD-AFC4-6F175D3DCCD1}">
              <a14:hiddenFill xmlns:a14="http://schemas.microsoft.com/office/drawing/2010/main">
                <a:solidFill>
                  <a:srgbClr val="FFFFFF"/>
                </a:solidFill>
              </a14:hiddenFill>
            </a:ext>
          </a:extLst>
        </p:spPr>
      </p:pic>
      <p:pic>
        <p:nvPicPr>
          <p:cNvPr id="156" name="Image 155">
            <a:extLst>
              <a:ext uri="{FF2B5EF4-FFF2-40B4-BE49-F238E27FC236}">
                <a16:creationId xmlns:a16="http://schemas.microsoft.com/office/drawing/2014/main" id="{EE5FBF40-406B-3F3F-F791-283851D06CA8}"/>
              </a:ext>
            </a:extLst>
          </p:cNvPr>
          <p:cNvPicPr>
            <a:picLocks noChangeAspect="1"/>
          </p:cNvPicPr>
          <p:nvPr/>
        </p:nvPicPr>
        <p:blipFill>
          <a:blip r:embed="rId15">
            <a:duotone>
              <a:schemeClr val="bg2">
                <a:shade val="45000"/>
                <a:satMod val="135000"/>
              </a:schemeClr>
              <a:prstClr val="white"/>
            </a:duotone>
          </a:blip>
          <a:stretch>
            <a:fillRect/>
          </a:stretch>
        </p:blipFill>
        <p:spPr>
          <a:xfrm>
            <a:off x="2942252" y="1892275"/>
            <a:ext cx="351284" cy="351284"/>
          </a:xfrm>
          <a:prstGeom prst="rect">
            <a:avLst/>
          </a:prstGeom>
        </p:spPr>
      </p:pic>
      <p:pic>
        <p:nvPicPr>
          <p:cNvPr id="157" name="Image 156">
            <a:extLst>
              <a:ext uri="{FF2B5EF4-FFF2-40B4-BE49-F238E27FC236}">
                <a16:creationId xmlns:a16="http://schemas.microsoft.com/office/drawing/2014/main" id="{22AEC1CA-9C38-1792-2996-23686A0EF4DE}"/>
              </a:ext>
            </a:extLst>
          </p:cNvPr>
          <p:cNvPicPr>
            <a:picLocks noChangeAspect="1"/>
          </p:cNvPicPr>
          <p:nvPr/>
        </p:nvPicPr>
        <p:blipFill>
          <a:blip r:embed="rId16">
            <a:duotone>
              <a:schemeClr val="bg2">
                <a:shade val="45000"/>
                <a:satMod val="135000"/>
              </a:schemeClr>
              <a:prstClr val="white"/>
            </a:duotone>
          </a:blip>
          <a:stretch>
            <a:fillRect/>
          </a:stretch>
        </p:blipFill>
        <p:spPr>
          <a:xfrm>
            <a:off x="8720608" y="874244"/>
            <a:ext cx="300502" cy="300502"/>
          </a:xfrm>
          <a:prstGeom prst="rect">
            <a:avLst/>
          </a:prstGeom>
        </p:spPr>
      </p:pic>
      <p:sp>
        <p:nvSpPr>
          <p:cNvPr id="158" name="Rectangle 157">
            <a:extLst>
              <a:ext uri="{FF2B5EF4-FFF2-40B4-BE49-F238E27FC236}">
                <a16:creationId xmlns:a16="http://schemas.microsoft.com/office/drawing/2014/main" id="{0C8EEAD0-AD7F-5D01-3A51-9830B7A00731}"/>
              </a:ext>
            </a:extLst>
          </p:cNvPr>
          <p:cNvSpPr/>
          <p:nvPr/>
        </p:nvSpPr>
        <p:spPr>
          <a:xfrm>
            <a:off x="84496" y="1743749"/>
            <a:ext cx="1112389" cy="369332"/>
          </a:xfrm>
          <a:prstGeom prst="rect">
            <a:avLst/>
          </a:prstGeom>
        </p:spPr>
        <p:txBody>
          <a:bodyPr wrap="square">
            <a:spAutoFit/>
          </a:bodyPr>
          <a:lstStyle/>
          <a:p>
            <a:r>
              <a:rPr lang="en-US" sz="900" b="1" dirty="0">
                <a:solidFill>
                  <a:schemeClr val="bg1">
                    <a:lumMod val="50000"/>
                  </a:schemeClr>
                </a:solidFill>
                <a:latin typeface="Century Gothic" panose="020B0502020202020204" pitchFamily="34" charset="0"/>
              </a:rPr>
              <a:t>KEY NETWORK DELIVERABLES</a:t>
            </a:r>
          </a:p>
        </p:txBody>
      </p:sp>
      <p:sp>
        <p:nvSpPr>
          <p:cNvPr id="159" name="Rectangle 158">
            <a:extLst>
              <a:ext uri="{FF2B5EF4-FFF2-40B4-BE49-F238E27FC236}">
                <a16:creationId xmlns:a16="http://schemas.microsoft.com/office/drawing/2014/main" id="{A0BC7382-5A6F-77B7-38EE-8F6BBF34DA6F}"/>
              </a:ext>
            </a:extLst>
          </p:cNvPr>
          <p:cNvSpPr/>
          <p:nvPr/>
        </p:nvSpPr>
        <p:spPr>
          <a:xfrm>
            <a:off x="1326966" y="1016472"/>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2023</a:t>
            </a:r>
          </a:p>
        </p:txBody>
      </p:sp>
      <p:sp>
        <p:nvSpPr>
          <p:cNvPr id="160" name="Rectangle 159">
            <a:extLst>
              <a:ext uri="{FF2B5EF4-FFF2-40B4-BE49-F238E27FC236}">
                <a16:creationId xmlns:a16="http://schemas.microsoft.com/office/drawing/2014/main" id="{55A78947-BC7B-EE3A-A1FB-DF1AB2174523}"/>
              </a:ext>
            </a:extLst>
          </p:cNvPr>
          <p:cNvSpPr/>
          <p:nvPr/>
        </p:nvSpPr>
        <p:spPr>
          <a:xfrm>
            <a:off x="3271011" y="1011500"/>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2024</a:t>
            </a:r>
          </a:p>
        </p:txBody>
      </p:sp>
      <p:sp>
        <p:nvSpPr>
          <p:cNvPr id="161" name="Rectangle 160">
            <a:extLst>
              <a:ext uri="{FF2B5EF4-FFF2-40B4-BE49-F238E27FC236}">
                <a16:creationId xmlns:a16="http://schemas.microsoft.com/office/drawing/2014/main" id="{4EF0E42A-75D4-21F6-77E7-C81E567BEF38}"/>
              </a:ext>
            </a:extLst>
          </p:cNvPr>
          <p:cNvSpPr/>
          <p:nvPr/>
        </p:nvSpPr>
        <p:spPr>
          <a:xfrm>
            <a:off x="6165108" y="1023713"/>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2025</a:t>
            </a:r>
          </a:p>
        </p:txBody>
      </p:sp>
      <p:sp>
        <p:nvSpPr>
          <p:cNvPr id="3" name="Rectangle 2">
            <a:extLst>
              <a:ext uri="{FF2B5EF4-FFF2-40B4-BE49-F238E27FC236}">
                <a16:creationId xmlns:a16="http://schemas.microsoft.com/office/drawing/2014/main" id="{CD599CB8-25E8-ED79-1D03-D6D0FC2F3CAE}"/>
              </a:ext>
            </a:extLst>
          </p:cNvPr>
          <p:cNvSpPr/>
          <p:nvPr/>
        </p:nvSpPr>
        <p:spPr>
          <a:xfrm>
            <a:off x="0" y="4408488"/>
            <a:ext cx="9144000" cy="73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754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2E4D8E8E-4EAD-79BF-E1BC-9AC1353CAA3B}"/>
              </a:ext>
            </a:extLst>
          </p:cNvPr>
          <p:cNvSpPr/>
          <p:nvPr/>
        </p:nvSpPr>
        <p:spPr>
          <a:xfrm>
            <a:off x="0" y="4408488"/>
            <a:ext cx="9144000" cy="73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Image 86">
            <a:extLst>
              <a:ext uri="{FF2B5EF4-FFF2-40B4-BE49-F238E27FC236}">
                <a16:creationId xmlns:a16="http://schemas.microsoft.com/office/drawing/2014/main" id="{498A19B5-5495-5C98-572D-F40696ECADB1}"/>
              </a:ext>
            </a:extLst>
          </p:cNvPr>
          <p:cNvPicPr>
            <a:picLocks noChangeAspect="1"/>
          </p:cNvPicPr>
          <p:nvPr/>
        </p:nvPicPr>
        <p:blipFill>
          <a:blip r:embed="rId3">
            <a:duotone>
              <a:schemeClr val="accent1">
                <a:shade val="45000"/>
                <a:satMod val="135000"/>
              </a:schemeClr>
              <a:prstClr val="white"/>
            </a:duotone>
          </a:blip>
          <a:stretch>
            <a:fillRect/>
          </a:stretch>
        </p:blipFill>
        <p:spPr>
          <a:xfrm>
            <a:off x="3126389" y="4100133"/>
            <a:ext cx="732571" cy="436719"/>
          </a:xfrm>
          <a:prstGeom prst="rect">
            <a:avLst/>
          </a:prstGeom>
        </p:spPr>
      </p:pic>
      <p:pic>
        <p:nvPicPr>
          <p:cNvPr id="88" name="Image 87">
            <a:extLst>
              <a:ext uri="{FF2B5EF4-FFF2-40B4-BE49-F238E27FC236}">
                <a16:creationId xmlns:a16="http://schemas.microsoft.com/office/drawing/2014/main" id="{877CD4C2-FDF0-46D2-AC21-CF2EF429E4DD}"/>
              </a:ext>
            </a:extLst>
          </p:cNvPr>
          <p:cNvPicPr>
            <a:picLocks noChangeAspect="1"/>
          </p:cNvPicPr>
          <p:nvPr/>
        </p:nvPicPr>
        <p:blipFill>
          <a:blip r:embed="rId4">
            <a:duotone>
              <a:schemeClr val="accent6">
                <a:shade val="45000"/>
                <a:satMod val="135000"/>
              </a:schemeClr>
              <a:prstClr val="white"/>
            </a:duotone>
          </a:blip>
          <a:stretch>
            <a:fillRect/>
          </a:stretch>
        </p:blipFill>
        <p:spPr>
          <a:xfrm>
            <a:off x="5348459" y="4077302"/>
            <a:ext cx="456390" cy="406035"/>
          </a:xfrm>
          <a:prstGeom prst="rect">
            <a:avLst/>
          </a:prstGeom>
        </p:spPr>
      </p:pic>
      <p:pic>
        <p:nvPicPr>
          <p:cNvPr id="89" name="Image 88">
            <a:extLst>
              <a:ext uri="{FF2B5EF4-FFF2-40B4-BE49-F238E27FC236}">
                <a16:creationId xmlns:a16="http://schemas.microsoft.com/office/drawing/2014/main" id="{9AC3EF67-CA85-21E9-23EB-5D8D6F74500B}"/>
              </a:ext>
            </a:extLst>
          </p:cNvPr>
          <p:cNvPicPr>
            <a:picLocks noChangeAspect="1"/>
          </p:cNvPicPr>
          <p:nvPr/>
        </p:nvPicPr>
        <p:blipFill>
          <a:blip r:embed="rId5">
            <a:duotone>
              <a:schemeClr val="accent4">
                <a:shade val="45000"/>
                <a:satMod val="135000"/>
              </a:schemeClr>
              <a:prstClr val="white"/>
            </a:duotone>
          </a:blip>
          <a:stretch>
            <a:fillRect/>
          </a:stretch>
        </p:blipFill>
        <p:spPr>
          <a:xfrm>
            <a:off x="4851260" y="4053621"/>
            <a:ext cx="521947" cy="435985"/>
          </a:xfrm>
          <a:prstGeom prst="rect">
            <a:avLst/>
          </a:prstGeom>
        </p:spPr>
      </p:pic>
      <p:pic>
        <p:nvPicPr>
          <p:cNvPr id="90" name="Image 89">
            <a:extLst>
              <a:ext uri="{FF2B5EF4-FFF2-40B4-BE49-F238E27FC236}">
                <a16:creationId xmlns:a16="http://schemas.microsoft.com/office/drawing/2014/main" id="{2A697BD8-09C1-C4F6-C166-378CA61B4557}"/>
              </a:ext>
            </a:extLst>
          </p:cNvPr>
          <p:cNvPicPr>
            <a:picLocks noChangeAspect="1"/>
          </p:cNvPicPr>
          <p:nvPr/>
        </p:nvPicPr>
        <p:blipFill>
          <a:blip r:embed="rId6">
            <a:duotone>
              <a:schemeClr val="accent1">
                <a:shade val="45000"/>
                <a:satMod val="135000"/>
              </a:schemeClr>
              <a:prstClr val="white"/>
            </a:duotone>
          </a:blip>
          <a:stretch>
            <a:fillRect/>
          </a:stretch>
        </p:blipFill>
        <p:spPr>
          <a:xfrm>
            <a:off x="4343661" y="4051960"/>
            <a:ext cx="448509" cy="413240"/>
          </a:xfrm>
          <a:prstGeom prst="rect">
            <a:avLst/>
          </a:prstGeom>
        </p:spPr>
      </p:pic>
      <p:pic>
        <p:nvPicPr>
          <p:cNvPr id="91" name="Picture 5">
            <a:extLst>
              <a:ext uri="{FF2B5EF4-FFF2-40B4-BE49-F238E27FC236}">
                <a16:creationId xmlns:a16="http://schemas.microsoft.com/office/drawing/2014/main" id="{8712D7F9-C703-923E-67BF-E6CE0CC642BA}"/>
              </a:ext>
            </a:extLst>
          </p:cNvPr>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49174" y="4087560"/>
            <a:ext cx="675409" cy="732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 name="Picture 4" descr="https://urbact.eu/sites/default/files/media/urbact_knowledge_hub_logo_0_2.png">
            <a:extLst>
              <a:ext uri="{FF2B5EF4-FFF2-40B4-BE49-F238E27FC236}">
                <a16:creationId xmlns:a16="http://schemas.microsoft.com/office/drawing/2014/main" id="{4550664C-956A-D2F1-59BF-4E5BDFA03B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446" y="4021841"/>
            <a:ext cx="736021" cy="722431"/>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a:extLst>
              <a:ext uri="{FF2B5EF4-FFF2-40B4-BE49-F238E27FC236}">
                <a16:creationId xmlns:a16="http://schemas.microsoft.com/office/drawing/2014/main" id="{586AFCED-A640-BADA-8CC4-7654A4034D30}"/>
              </a:ext>
            </a:extLst>
          </p:cNvPr>
          <p:cNvSpPr/>
          <p:nvPr/>
        </p:nvSpPr>
        <p:spPr>
          <a:xfrm>
            <a:off x="61995" y="3913321"/>
            <a:ext cx="9007724" cy="1182836"/>
          </a:xfrm>
          <a:prstGeom prst="rect">
            <a:avLst/>
          </a:prstGeom>
          <a:solidFill>
            <a:schemeClr val="accent5">
              <a:lumMod val="40000"/>
              <a:lumOff val="6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solidFill>
                <a:schemeClr val="tx1"/>
              </a:solidFill>
              <a:latin typeface="Century Gothic" panose="020B0502020202020204" pitchFamily="34" charset="0"/>
            </a:endParaRPr>
          </a:p>
        </p:txBody>
      </p:sp>
      <p:sp>
        <p:nvSpPr>
          <p:cNvPr id="94" name="Titre 1">
            <a:extLst>
              <a:ext uri="{FF2B5EF4-FFF2-40B4-BE49-F238E27FC236}">
                <a16:creationId xmlns:a16="http://schemas.microsoft.com/office/drawing/2014/main" id="{AB7C106D-9B56-203A-E3B7-9E778EBFB16F}"/>
              </a:ext>
            </a:extLst>
          </p:cNvPr>
          <p:cNvSpPr>
            <a:spLocks noGrp="1"/>
          </p:cNvSpPr>
          <p:nvPr>
            <p:ph type="title"/>
          </p:nvPr>
        </p:nvSpPr>
        <p:spPr>
          <a:xfrm>
            <a:off x="490197" y="273376"/>
            <a:ext cx="8340353" cy="433633"/>
          </a:xfrm>
        </p:spPr>
        <p:txBody>
          <a:bodyPr/>
          <a:lstStyle/>
          <a:p>
            <a:r>
              <a:rPr lang="fr-FR" dirty="0">
                <a:solidFill>
                  <a:srgbClr val="164194"/>
                </a:solidFill>
              </a:rPr>
              <a:t>Action planning network </a:t>
            </a:r>
            <a:r>
              <a:rPr lang="fr-FR" dirty="0" err="1">
                <a:solidFill>
                  <a:srgbClr val="164194"/>
                </a:solidFill>
              </a:rPr>
              <a:t>journey</a:t>
            </a:r>
            <a:r>
              <a:rPr lang="fr-FR" dirty="0">
                <a:solidFill>
                  <a:srgbClr val="164194"/>
                </a:solidFill>
              </a:rPr>
              <a:t>  </a:t>
            </a:r>
            <a:r>
              <a:rPr lang="fr-FR" sz="1800" dirty="0">
                <a:solidFill>
                  <a:schemeClr val="bg2">
                    <a:lumMod val="75000"/>
                  </a:schemeClr>
                </a:solidFill>
              </a:rPr>
              <a:t>31 Months,10 </a:t>
            </a:r>
            <a:r>
              <a:rPr lang="fr-FR" sz="1800" dirty="0" err="1">
                <a:solidFill>
                  <a:schemeClr val="bg2">
                    <a:lumMod val="75000"/>
                  </a:schemeClr>
                </a:solidFill>
              </a:rPr>
              <a:t>Quarters</a:t>
            </a:r>
            <a:r>
              <a:rPr lang="fr-FR" sz="1800" dirty="0">
                <a:solidFill>
                  <a:schemeClr val="bg2">
                    <a:lumMod val="75000"/>
                  </a:schemeClr>
                </a:solidFill>
              </a:rPr>
              <a:t>, 4 Stages </a:t>
            </a:r>
            <a:endParaRPr lang="fr-FR" dirty="0">
              <a:solidFill>
                <a:schemeClr val="bg2">
                  <a:lumMod val="75000"/>
                </a:schemeClr>
              </a:solidFill>
            </a:endParaRPr>
          </a:p>
        </p:txBody>
      </p:sp>
      <p:pic>
        <p:nvPicPr>
          <p:cNvPr id="95" name="Picture 9">
            <a:extLst>
              <a:ext uri="{FF2B5EF4-FFF2-40B4-BE49-F238E27FC236}">
                <a16:creationId xmlns:a16="http://schemas.microsoft.com/office/drawing/2014/main" id="{816E3C77-1560-BDB0-1F80-4ECE6E95CCE5}"/>
              </a:ext>
            </a:extLst>
          </p:cNvPr>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769" y="2326335"/>
            <a:ext cx="469385" cy="50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Image 95" descr="Rezultat iskanja slik za exchange and learning icon">
            <a:extLst>
              <a:ext uri="{FF2B5EF4-FFF2-40B4-BE49-F238E27FC236}">
                <a16:creationId xmlns:a16="http://schemas.microsoft.com/office/drawing/2014/main" id="{68C617F9-C3D0-36DA-8519-9C1C786360CB}"/>
              </a:ext>
            </a:extLst>
          </p:cNvPr>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42837" y="2636037"/>
            <a:ext cx="285045" cy="282654"/>
          </a:xfrm>
          <a:prstGeom prst="rect">
            <a:avLst/>
          </a:prstGeom>
          <a:noFill/>
          <a:ln>
            <a:noFill/>
          </a:ln>
        </p:spPr>
      </p:pic>
      <p:pic>
        <p:nvPicPr>
          <p:cNvPr id="97" name="Picture 6" descr="Povezana slika">
            <a:extLst>
              <a:ext uri="{FF2B5EF4-FFF2-40B4-BE49-F238E27FC236}">
                <a16:creationId xmlns:a16="http://schemas.microsoft.com/office/drawing/2014/main" id="{67EA2F40-31A4-6238-468D-468F445C94A6}"/>
              </a:ext>
            </a:extLst>
          </p:cNvPr>
          <p:cNvPicPr>
            <a:picLocks noChangeAspect="1" noChangeArrowheads="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8413" t="23686" r="10167" b="31875"/>
          <a:stretch/>
        </p:blipFill>
        <p:spPr bwMode="auto">
          <a:xfrm>
            <a:off x="4819429" y="3213834"/>
            <a:ext cx="478177" cy="29704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Povezana slika">
            <a:extLst>
              <a:ext uri="{FF2B5EF4-FFF2-40B4-BE49-F238E27FC236}">
                <a16:creationId xmlns:a16="http://schemas.microsoft.com/office/drawing/2014/main" id="{CA76176E-9867-3401-AA47-7CCC0613EC76}"/>
              </a:ext>
            </a:extLst>
          </p:cNvPr>
          <p:cNvPicPr>
            <a:picLocks noChangeAspect="1" noChangeArrowheads="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8413" t="23686" r="10167" b="31875"/>
          <a:stretch/>
        </p:blipFill>
        <p:spPr bwMode="auto">
          <a:xfrm>
            <a:off x="6947684" y="3226173"/>
            <a:ext cx="478177" cy="297042"/>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1">
            <a:extLst>
              <a:ext uri="{FF2B5EF4-FFF2-40B4-BE49-F238E27FC236}">
                <a16:creationId xmlns:a16="http://schemas.microsoft.com/office/drawing/2014/main" id="{8D619591-FF09-256B-42E4-24DC31709829}"/>
              </a:ext>
            </a:extLst>
          </p:cNvPr>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28352" y="1747076"/>
            <a:ext cx="384658" cy="40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12">
            <a:extLst>
              <a:ext uri="{FF2B5EF4-FFF2-40B4-BE49-F238E27FC236}">
                <a16:creationId xmlns:a16="http://schemas.microsoft.com/office/drawing/2014/main" id="{DF3BACA5-2EA2-974B-60FE-A33D9EB0FA0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330062" y="3135790"/>
            <a:ext cx="5975197" cy="47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
            <a:extLst>
              <a:ext uri="{FF2B5EF4-FFF2-40B4-BE49-F238E27FC236}">
                <a16:creationId xmlns:a16="http://schemas.microsoft.com/office/drawing/2014/main" id="{3CBCCECA-191D-0751-5B2B-04C8EDA7F905}"/>
              </a:ext>
            </a:extLst>
          </p:cNvPr>
          <p:cNvPicPr>
            <a:picLocks noChangeAspect="1" noChangeArrowheads="1"/>
          </p:cNvPicPr>
          <p:nvPr/>
        </p:nvPicPr>
        <p:blipFill>
          <a:blip r:embed="rId16" cstate="print">
            <a:lum bright="70000" contrast="-70000"/>
            <a:extLst>
              <a:ext uri="{28A0092B-C50C-407E-A947-70E740481C1C}">
                <a14:useLocalDpi xmlns:a14="http://schemas.microsoft.com/office/drawing/2010/main" val="0"/>
              </a:ext>
            </a:extLst>
          </a:blip>
          <a:srcRect/>
          <a:stretch>
            <a:fillRect/>
          </a:stretch>
        </p:blipFill>
        <p:spPr bwMode="auto">
          <a:xfrm>
            <a:off x="2762000" y="1675593"/>
            <a:ext cx="364389" cy="38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a:extLst>
              <a:ext uri="{FF2B5EF4-FFF2-40B4-BE49-F238E27FC236}">
                <a16:creationId xmlns:a16="http://schemas.microsoft.com/office/drawing/2014/main" id="{4106478A-178A-7CC0-2C06-26E4DCDA7B3E}"/>
              </a:ext>
            </a:extLst>
          </p:cNvPr>
          <p:cNvPicPr>
            <a:picLocks noChangeAspect="1" noChangeArrowheads="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89232" y="1756317"/>
            <a:ext cx="364778" cy="38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 name="Triangle isocèle 102">
            <a:extLst>
              <a:ext uri="{FF2B5EF4-FFF2-40B4-BE49-F238E27FC236}">
                <a16:creationId xmlns:a16="http://schemas.microsoft.com/office/drawing/2014/main" id="{ECCD7A60-34F9-3C86-D389-960DB5C05100}"/>
              </a:ext>
            </a:extLst>
          </p:cNvPr>
          <p:cNvSpPr/>
          <p:nvPr/>
        </p:nvSpPr>
        <p:spPr>
          <a:xfrm>
            <a:off x="6149077" y="3160119"/>
            <a:ext cx="348713" cy="31706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1735D961-F829-61DD-B5C6-D73F8F511FE4}"/>
              </a:ext>
            </a:extLst>
          </p:cNvPr>
          <p:cNvSpPr/>
          <p:nvPr/>
        </p:nvSpPr>
        <p:spPr>
          <a:xfrm>
            <a:off x="52619" y="1704071"/>
            <a:ext cx="9007724" cy="533297"/>
          </a:xfrm>
          <a:prstGeom prst="rect">
            <a:avLst/>
          </a:prstGeom>
          <a:solidFill>
            <a:srgbClr val="FF917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dirty="0">
              <a:solidFill>
                <a:schemeClr val="tx1"/>
              </a:solidFill>
              <a:latin typeface="Century Gothic" panose="020B0502020202020204" pitchFamily="34" charset="0"/>
            </a:endParaRPr>
          </a:p>
        </p:txBody>
      </p:sp>
      <p:graphicFrame>
        <p:nvGraphicFramePr>
          <p:cNvPr id="105" name="Tableau 104">
            <a:extLst>
              <a:ext uri="{FF2B5EF4-FFF2-40B4-BE49-F238E27FC236}">
                <a16:creationId xmlns:a16="http://schemas.microsoft.com/office/drawing/2014/main" id="{73571AA7-B81E-8016-0B43-E66B70D79036}"/>
              </a:ext>
            </a:extLst>
          </p:cNvPr>
          <p:cNvGraphicFramePr>
            <a:graphicFrameLocks noGrp="1"/>
          </p:cNvGraphicFramePr>
          <p:nvPr/>
        </p:nvGraphicFramePr>
        <p:xfrm>
          <a:off x="1192281" y="1121729"/>
          <a:ext cx="7883526" cy="553447"/>
        </p:xfrm>
        <a:graphic>
          <a:graphicData uri="http://schemas.openxmlformats.org/drawingml/2006/table">
            <a:tbl>
              <a:tblPr/>
              <a:tblGrid>
                <a:gridCol w="722657">
                  <a:extLst>
                    <a:ext uri="{9D8B030D-6E8A-4147-A177-3AD203B41FA5}">
                      <a16:colId xmlns:a16="http://schemas.microsoft.com/office/drawing/2014/main" val="2054725649"/>
                    </a:ext>
                  </a:extLst>
                </a:gridCol>
                <a:gridCol w="729226">
                  <a:extLst>
                    <a:ext uri="{9D8B030D-6E8A-4147-A177-3AD203B41FA5}">
                      <a16:colId xmlns:a16="http://schemas.microsoft.com/office/drawing/2014/main" val="3412183343"/>
                    </a:ext>
                  </a:extLst>
                </a:gridCol>
                <a:gridCol w="689808">
                  <a:extLst>
                    <a:ext uri="{9D8B030D-6E8A-4147-A177-3AD203B41FA5}">
                      <a16:colId xmlns:a16="http://schemas.microsoft.com/office/drawing/2014/main" val="1384282309"/>
                    </a:ext>
                  </a:extLst>
                </a:gridCol>
                <a:gridCol w="729226">
                  <a:extLst>
                    <a:ext uri="{9D8B030D-6E8A-4147-A177-3AD203B41FA5}">
                      <a16:colId xmlns:a16="http://schemas.microsoft.com/office/drawing/2014/main" val="3019876163"/>
                    </a:ext>
                  </a:extLst>
                </a:gridCol>
                <a:gridCol w="716087">
                  <a:extLst>
                    <a:ext uri="{9D8B030D-6E8A-4147-A177-3AD203B41FA5}">
                      <a16:colId xmlns:a16="http://schemas.microsoft.com/office/drawing/2014/main" val="902781582"/>
                    </a:ext>
                  </a:extLst>
                </a:gridCol>
                <a:gridCol w="716087">
                  <a:extLst>
                    <a:ext uri="{9D8B030D-6E8A-4147-A177-3AD203B41FA5}">
                      <a16:colId xmlns:a16="http://schemas.microsoft.com/office/drawing/2014/main" val="2102331061"/>
                    </a:ext>
                  </a:extLst>
                </a:gridCol>
                <a:gridCol w="716087">
                  <a:extLst>
                    <a:ext uri="{9D8B030D-6E8A-4147-A177-3AD203B41FA5}">
                      <a16:colId xmlns:a16="http://schemas.microsoft.com/office/drawing/2014/main" val="2198829669"/>
                    </a:ext>
                  </a:extLst>
                </a:gridCol>
                <a:gridCol w="716087">
                  <a:extLst>
                    <a:ext uri="{9D8B030D-6E8A-4147-A177-3AD203B41FA5}">
                      <a16:colId xmlns:a16="http://schemas.microsoft.com/office/drawing/2014/main" val="819640379"/>
                    </a:ext>
                  </a:extLst>
                </a:gridCol>
                <a:gridCol w="716087">
                  <a:extLst>
                    <a:ext uri="{9D8B030D-6E8A-4147-A177-3AD203B41FA5}">
                      <a16:colId xmlns:a16="http://schemas.microsoft.com/office/drawing/2014/main" val="3510568368"/>
                    </a:ext>
                  </a:extLst>
                </a:gridCol>
                <a:gridCol w="716087">
                  <a:extLst>
                    <a:ext uri="{9D8B030D-6E8A-4147-A177-3AD203B41FA5}">
                      <a16:colId xmlns:a16="http://schemas.microsoft.com/office/drawing/2014/main" val="1190275168"/>
                    </a:ext>
                  </a:extLst>
                </a:gridCol>
                <a:gridCol w="716087">
                  <a:extLst>
                    <a:ext uri="{9D8B030D-6E8A-4147-A177-3AD203B41FA5}">
                      <a16:colId xmlns:a16="http://schemas.microsoft.com/office/drawing/2014/main" val="331814822"/>
                    </a:ext>
                  </a:extLst>
                </a:gridCol>
              </a:tblGrid>
              <a:tr h="108360">
                <a:tc>
                  <a:txBody>
                    <a:bodyPr/>
                    <a:lstStyle/>
                    <a:p>
                      <a:pPr algn="l" fontAlgn="t"/>
                      <a:r>
                        <a:rPr lang="fr-FR" sz="600" b="1" i="0" u="none" strike="noStrike" dirty="0">
                          <a:solidFill>
                            <a:srgbClr val="000000"/>
                          </a:solidFill>
                          <a:effectLst/>
                          <a:latin typeface="Century Gothic" panose="020B0502020202020204" pitchFamily="34" charset="0"/>
                        </a:rPr>
                        <a:t> </a:t>
                      </a:r>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1"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l" fontAlgn="t"/>
                      <a:endParaRPr lang="fr-FR" sz="600" b="0" i="0" u="none" strike="noStrike">
                        <a:solidFill>
                          <a:srgbClr val="000000"/>
                        </a:solidFill>
                        <a:effectLst/>
                        <a:latin typeface="Century Gothic" panose="020B0502020202020204" pitchFamily="34" charset="0"/>
                      </a:endParaRPr>
                    </a:p>
                  </a:txBody>
                  <a:tcPr marL="0" marR="0" marT="0" marB="0">
                    <a:lnL>
                      <a:noFill/>
                    </a:lnL>
                    <a:lnR>
                      <a:noFill/>
                    </a:lnR>
                    <a:lnT>
                      <a:noFill/>
                    </a:lnT>
                    <a:lnB>
                      <a:noFill/>
                    </a:lnB>
                  </a:tcPr>
                </a:tc>
                <a:tc>
                  <a:txBody>
                    <a:bodyPr/>
                    <a:lstStyle/>
                    <a:p>
                      <a:pPr algn="r" fontAlgn="t"/>
                      <a:endParaRPr lang="fr-FR" sz="600" b="0" i="0" u="none" strike="noStrike" dirty="0">
                        <a:solidFill>
                          <a:srgbClr val="000000"/>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3833330657"/>
                  </a:ext>
                </a:extLst>
              </a:tr>
              <a:tr h="108360">
                <a:tc>
                  <a:txBody>
                    <a:bodyPr/>
                    <a:lstStyle/>
                    <a:p>
                      <a:pPr algn="l" fontAlgn="t"/>
                      <a:r>
                        <a:rPr lang="fr-FR" sz="600" b="1" i="0" u="none" strike="noStrike" dirty="0">
                          <a:solidFill>
                            <a:schemeClr val="tx2"/>
                          </a:solidFill>
                          <a:effectLst/>
                          <a:latin typeface="Century Gothic" panose="020B0502020202020204" pitchFamily="34" charset="0"/>
                        </a:rPr>
                        <a:t> Q1 Jun </a:t>
                      </a:r>
                      <a:r>
                        <a:rPr lang="fr-FR" sz="600" b="1" i="0" u="none" strike="noStrike" dirty="0" err="1">
                          <a:solidFill>
                            <a:schemeClr val="tx2"/>
                          </a:solidFill>
                          <a:effectLst/>
                          <a:latin typeface="Century Gothic" panose="020B0502020202020204" pitchFamily="34" charset="0"/>
                        </a:rPr>
                        <a:t>Aug</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l" fontAlgn="t"/>
                      <a:r>
                        <a:rPr lang="fr-FR" sz="600" b="1" i="0" u="none" strike="noStrike" dirty="0">
                          <a:solidFill>
                            <a:schemeClr val="tx2"/>
                          </a:solidFill>
                          <a:effectLst/>
                          <a:latin typeface="Century Gothic" panose="020B0502020202020204" pitchFamily="34" charset="0"/>
                        </a:rPr>
                        <a:t>Q2 - Sept </a:t>
                      </a:r>
                      <a:r>
                        <a:rPr lang="fr-FR" sz="600" b="1" i="0" u="none" strike="noStrike" dirty="0" err="1">
                          <a:solidFill>
                            <a:schemeClr val="tx2"/>
                          </a:solidFill>
                          <a:effectLst/>
                          <a:latin typeface="Century Gothic" panose="020B0502020202020204" pitchFamily="34" charset="0"/>
                        </a:rPr>
                        <a:t>Nov</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r>
                        <a:rPr lang="fr-FR" sz="600" b="1" i="0" u="none" strike="noStrike" dirty="0">
                          <a:solidFill>
                            <a:schemeClr val="tx2"/>
                          </a:solidFill>
                          <a:effectLst/>
                          <a:latin typeface="Century Gothic" panose="020B0502020202020204" pitchFamily="34" charset="0"/>
                        </a:rPr>
                        <a:t>)</a:t>
                      </a:r>
                    </a:p>
                  </a:txBody>
                  <a:tcPr marL="0" marR="0" marT="0"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fr-FR"/>
                    </a:p>
                  </a:txBody>
                  <a:tcPr/>
                </a:tc>
                <a:tc>
                  <a:txBody>
                    <a:bodyPr/>
                    <a:lstStyle/>
                    <a:p>
                      <a:pPr algn="l" fontAlgn="t"/>
                      <a:r>
                        <a:rPr lang="fr-FR" sz="600" b="1" i="0" u="none" strike="noStrike">
                          <a:solidFill>
                            <a:schemeClr val="tx2"/>
                          </a:solidFill>
                          <a:effectLst/>
                          <a:latin typeface="Century Gothic" panose="020B0502020202020204" pitchFamily="34" charset="0"/>
                        </a:rPr>
                        <a:t>Q3 -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Q4-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Q5 - Jul Sept</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Q6 - Oct Dec</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 Q7 - Jan Mar</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Q8 - Apr Jun</a:t>
                      </a:r>
                    </a:p>
                  </a:txBody>
                  <a:tcPr marL="0" marR="0" marT="0" marB="0">
                    <a:lnL>
                      <a:noFill/>
                    </a:lnL>
                    <a:lnR>
                      <a:noFill/>
                    </a:lnR>
                    <a:lnT>
                      <a:noFill/>
                    </a:lnT>
                    <a:lnB>
                      <a:noFill/>
                    </a:lnB>
                  </a:tcPr>
                </a:tc>
                <a:tc>
                  <a:txBody>
                    <a:bodyPr/>
                    <a:lstStyle/>
                    <a:p>
                      <a:pPr algn="l" fontAlgn="t"/>
                      <a:r>
                        <a:rPr lang="fr-FR" sz="600" b="1" i="0" u="none" strike="noStrike">
                          <a:solidFill>
                            <a:schemeClr val="tx2"/>
                          </a:solidFill>
                          <a:effectLst/>
                          <a:latin typeface="Century Gothic" panose="020B0502020202020204" pitchFamily="34" charset="0"/>
                        </a:rPr>
                        <a:t>Q9 - Jul Sept</a:t>
                      </a:r>
                    </a:p>
                  </a:txBody>
                  <a:tcPr marL="0" marR="0" marT="0" marB="0">
                    <a:lnL>
                      <a:noFill/>
                    </a:lnL>
                    <a:lnR>
                      <a:noFill/>
                    </a:lnR>
                    <a:lnT>
                      <a:noFill/>
                    </a:lnT>
                    <a:lnB>
                      <a:noFill/>
                    </a:lnB>
                  </a:tcPr>
                </a:tc>
                <a:tc>
                  <a:txBody>
                    <a:bodyPr/>
                    <a:lstStyle/>
                    <a:p>
                      <a:pPr algn="l" fontAlgn="t"/>
                      <a:r>
                        <a:rPr lang="fr-FR" sz="600" b="1" i="0" u="none" strike="noStrike" dirty="0">
                          <a:solidFill>
                            <a:schemeClr val="tx2"/>
                          </a:solidFill>
                          <a:effectLst/>
                          <a:latin typeface="Century Gothic" panose="020B0502020202020204" pitchFamily="34" charset="0"/>
                        </a:rPr>
                        <a:t>Q10 - </a:t>
                      </a:r>
                      <a:r>
                        <a:rPr lang="fr-FR" sz="600" b="1" i="0" u="none" strike="noStrike" dirty="0" err="1">
                          <a:solidFill>
                            <a:schemeClr val="tx2"/>
                          </a:solidFill>
                          <a:effectLst/>
                          <a:latin typeface="Century Gothic" panose="020B0502020202020204" pitchFamily="34" charset="0"/>
                        </a:rPr>
                        <a:t>Oct</a:t>
                      </a:r>
                      <a:r>
                        <a:rPr lang="fr-FR" sz="600" b="1" i="0" u="none" strike="noStrike" dirty="0">
                          <a:solidFill>
                            <a:schemeClr val="tx2"/>
                          </a:solidFill>
                          <a:effectLst/>
                          <a:latin typeface="Century Gothic" panose="020B0502020202020204" pitchFamily="34" charset="0"/>
                        </a:rPr>
                        <a:t> </a:t>
                      </a:r>
                      <a:r>
                        <a:rPr lang="fr-FR" sz="600" b="1" i="0" u="none" strike="noStrike" dirty="0" err="1">
                          <a:solidFill>
                            <a:schemeClr val="tx2"/>
                          </a:solidFill>
                          <a:effectLst/>
                          <a:latin typeface="Century Gothic" panose="020B0502020202020204" pitchFamily="34" charset="0"/>
                        </a:rPr>
                        <a:t>Dec</a:t>
                      </a:r>
                      <a:endParaRPr lang="fr-FR" sz="600" b="1" i="0" u="none" strike="noStrike" dirty="0">
                        <a:solidFill>
                          <a:schemeClr val="tx2"/>
                        </a:solidFill>
                        <a:effectLst/>
                        <a:latin typeface="Century Gothic" panose="020B0502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95570238"/>
                  </a:ext>
                </a:extLst>
              </a:tr>
              <a:tr h="336727">
                <a:tc gridSpan="2">
                  <a:txBody>
                    <a:bodyPr/>
                    <a:lstStyle/>
                    <a:p>
                      <a:pPr algn="ctr" fontAlgn="t"/>
                      <a:r>
                        <a:rPr lang="en-US" sz="800" b="1" i="0" u="none" strike="noStrike" dirty="0">
                          <a:solidFill>
                            <a:srgbClr val="FF917F"/>
                          </a:solidFill>
                          <a:effectLst/>
                          <a:latin typeface="Century Gothic" panose="020B0502020202020204" pitchFamily="34" charset="0"/>
                        </a:rPr>
                        <a:t>Activation </a:t>
                      </a:r>
                      <a:endParaRPr lang="en-US" sz="700" b="0" i="0" u="none" strike="noStrike" dirty="0">
                        <a:solidFill>
                          <a:srgbClr val="000000"/>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CC"/>
                    </a:solidFill>
                  </a:tcPr>
                </a:tc>
                <a:tc hMerge="1">
                  <a:txBody>
                    <a:bodyPr/>
                    <a:lstStyle/>
                    <a:p>
                      <a:endParaRPr lang="fr-FR"/>
                    </a:p>
                  </a:txBody>
                  <a:tcPr/>
                </a:tc>
                <a:tc>
                  <a:txBody>
                    <a:bodyPr/>
                    <a:lstStyle/>
                    <a:p>
                      <a:pPr algn="ctr" fontAlgn="t"/>
                      <a:r>
                        <a:rPr lang="fr-FR" sz="600" b="0" i="0" u="none" strike="noStrike" dirty="0">
                          <a:solidFill>
                            <a:srgbClr val="FFC000"/>
                          </a:solidFill>
                          <a:effectLst/>
                          <a:latin typeface="Century Gothic" panose="020B0502020202020204" pitchFamily="34" charset="0"/>
                        </a:rPr>
                        <a:t> </a:t>
                      </a: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9E8B7"/>
                    </a:solidFill>
                  </a:tcPr>
                </a:tc>
                <a:tc gridSpan="4">
                  <a:txBody>
                    <a:bodyPr/>
                    <a:lstStyle/>
                    <a:p>
                      <a:pPr algn="ctr" fontAlgn="ctr"/>
                      <a:r>
                        <a:rPr lang="fr-FR" sz="800" b="1" i="0" u="none" strike="noStrike" dirty="0">
                          <a:solidFill>
                            <a:srgbClr val="C60075"/>
                          </a:solidFill>
                          <a:effectLst/>
                          <a:latin typeface="Century Gothic" panose="020B0502020202020204" pitchFamily="34" charset="0"/>
                        </a:rPr>
                        <a:t>Planning Actions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E6B8B7"/>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3">
                  <a:txBody>
                    <a:bodyPr/>
                    <a:lstStyle/>
                    <a:p>
                      <a:pPr algn="ctr" fontAlgn="ctr"/>
                      <a:r>
                        <a:rPr lang="fr-FR" sz="800" b="1" i="0" u="none" strike="noStrike" dirty="0" err="1">
                          <a:solidFill>
                            <a:srgbClr val="164194"/>
                          </a:solidFill>
                          <a:effectLst/>
                          <a:latin typeface="Century Gothic" panose="020B0502020202020204" pitchFamily="34" charset="0"/>
                        </a:rPr>
                        <a:t>Preparing</a:t>
                      </a:r>
                      <a:r>
                        <a:rPr lang="fr-FR" sz="800" b="1" i="0" u="none" strike="noStrike" dirty="0">
                          <a:solidFill>
                            <a:srgbClr val="164194"/>
                          </a:solidFill>
                          <a:effectLst/>
                          <a:latin typeface="Century Gothic" panose="020B0502020202020204" pitchFamily="34" charset="0"/>
                        </a:rPr>
                        <a:t> </a:t>
                      </a:r>
                      <a:r>
                        <a:rPr lang="fr-FR" sz="800" b="1" i="0" u="none" strike="noStrike" dirty="0" err="1">
                          <a:solidFill>
                            <a:srgbClr val="164194"/>
                          </a:solidFill>
                          <a:effectLst/>
                          <a:latin typeface="Century Gothic" panose="020B0502020202020204" pitchFamily="34" charset="0"/>
                        </a:rPr>
                        <a:t>Implementation</a:t>
                      </a:r>
                      <a:r>
                        <a:rPr lang="fr-FR" sz="800" b="1" i="0" u="none" strike="noStrike" dirty="0">
                          <a:solidFill>
                            <a:srgbClr val="164194"/>
                          </a:solidFill>
                          <a:effectLst/>
                          <a:latin typeface="Century Gothic" panose="020B0502020202020204" pitchFamily="34" charset="0"/>
                        </a:rPr>
                        <a:t> </a:t>
                      </a:r>
                    </a:p>
                  </a:txBody>
                  <a:tcPr marL="0" marR="0" marT="0" marB="0" anchor="ctr">
                    <a:lnL>
                      <a:noFill/>
                    </a:lnL>
                    <a:lnR>
                      <a:noFill/>
                    </a:lnR>
                    <a:lnT>
                      <a:noFill/>
                    </a:lnT>
                    <a:lnB>
                      <a:noFill/>
                    </a:lnB>
                    <a:solidFill>
                      <a:srgbClr val="B8CCE4"/>
                    </a:solidFill>
                  </a:tcPr>
                </a:tc>
                <a:tc hMerge="1">
                  <a:txBody>
                    <a:bodyPr/>
                    <a:lstStyle/>
                    <a:p>
                      <a:endParaRPr lang="fr-FR"/>
                    </a:p>
                  </a:txBody>
                  <a:tcPr/>
                </a:tc>
                <a:tc hMerge="1">
                  <a:txBody>
                    <a:bodyPr/>
                    <a:lstStyle/>
                    <a:p>
                      <a:endParaRPr lang="fr-FR"/>
                    </a:p>
                  </a:txBody>
                  <a:tcPr/>
                </a:tc>
                <a:tc>
                  <a:txBody>
                    <a:bodyPr/>
                    <a:lstStyle/>
                    <a:p>
                      <a:pPr algn="ctr" fontAlgn="ctr"/>
                      <a:r>
                        <a:rPr lang="fr-FR" sz="800" b="1" i="0" u="none" strike="noStrike" dirty="0">
                          <a:solidFill>
                            <a:schemeClr val="bg1"/>
                          </a:solidFill>
                          <a:effectLst/>
                          <a:latin typeface="Century Gothic" panose="020B0502020202020204" pitchFamily="34" charset="0"/>
                        </a:rPr>
                        <a:t>Finale</a:t>
                      </a:r>
                    </a:p>
                  </a:txBody>
                  <a:tcPr marL="0" marR="0" marT="0" marB="0" anchor="ctr">
                    <a:lnL>
                      <a:noFill/>
                    </a:lnL>
                    <a:lnR>
                      <a:noFill/>
                    </a:lnR>
                    <a:lnT>
                      <a:noFill/>
                    </a:lnT>
                    <a:lnB>
                      <a:noFill/>
                    </a:lnB>
                    <a:solidFill>
                      <a:srgbClr val="CCC0DA"/>
                    </a:solidFill>
                  </a:tcPr>
                </a:tc>
                <a:extLst>
                  <a:ext uri="{0D108BD9-81ED-4DB2-BD59-A6C34878D82A}">
                    <a16:rowId xmlns:a16="http://schemas.microsoft.com/office/drawing/2014/main" val="2351681322"/>
                  </a:ext>
                </a:extLst>
              </a:tr>
            </a:tbl>
          </a:graphicData>
        </a:graphic>
      </p:graphicFrame>
      <p:sp>
        <p:nvSpPr>
          <p:cNvPr id="106" name="Rectangle 105">
            <a:extLst>
              <a:ext uri="{FF2B5EF4-FFF2-40B4-BE49-F238E27FC236}">
                <a16:creationId xmlns:a16="http://schemas.microsoft.com/office/drawing/2014/main" id="{45C73280-D0C4-9626-DE5E-94628F43F648}"/>
              </a:ext>
            </a:extLst>
          </p:cNvPr>
          <p:cNvSpPr/>
          <p:nvPr/>
        </p:nvSpPr>
        <p:spPr>
          <a:xfrm>
            <a:off x="214217" y="1381883"/>
            <a:ext cx="940624" cy="246221"/>
          </a:xfrm>
          <a:prstGeom prst="rect">
            <a:avLst/>
          </a:prstGeom>
        </p:spPr>
        <p:txBody>
          <a:bodyPr wrap="square">
            <a:spAutoFit/>
          </a:bodyPr>
          <a:lstStyle/>
          <a:p>
            <a:r>
              <a:rPr lang="en-US" sz="1000" b="1" dirty="0">
                <a:solidFill>
                  <a:srgbClr val="002060"/>
                </a:solidFill>
                <a:latin typeface="Century Gothic" panose="020B0502020202020204" pitchFamily="34" charset="0"/>
              </a:rPr>
              <a:t>STAGES</a:t>
            </a:r>
            <a:endParaRPr lang="en-US" sz="800" b="1" dirty="0">
              <a:solidFill>
                <a:srgbClr val="002060"/>
              </a:solidFill>
              <a:latin typeface="Century Gothic" panose="020B0502020202020204" pitchFamily="34" charset="0"/>
            </a:endParaRPr>
          </a:p>
        </p:txBody>
      </p:sp>
      <p:sp>
        <p:nvSpPr>
          <p:cNvPr id="107" name="Rectangle 106">
            <a:extLst>
              <a:ext uri="{FF2B5EF4-FFF2-40B4-BE49-F238E27FC236}">
                <a16:creationId xmlns:a16="http://schemas.microsoft.com/office/drawing/2014/main" id="{5E1B3E26-6BDD-5149-04D5-A8B6E15EC2A1}"/>
              </a:ext>
            </a:extLst>
          </p:cNvPr>
          <p:cNvSpPr/>
          <p:nvPr/>
        </p:nvSpPr>
        <p:spPr>
          <a:xfrm>
            <a:off x="1459645" y="1690874"/>
            <a:ext cx="1406525" cy="338554"/>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Roadmap </a:t>
            </a:r>
            <a:r>
              <a:rPr lang="fr-FR" sz="800" dirty="0">
                <a:solidFill>
                  <a:schemeClr val="tx1">
                    <a:lumMod val="65000"/>
                    <a:lumOff val="35000"/>
                  </a:schemeClr>
                </a:solidFill>
                <a:latin typeface="Century Gothic" panose="020B0502020202020204" pitchFamily="34" charset="0"/>
              </a:rPr>
              <a:t>Baseline </a:t>
            </a:r>
            <a:r>
              <a:rPr lang="fr-FR" sz="800" dirty="0" err="1">
                <a:solidFill>
                  <a:schemeClr val="tx1">
                    <a:lumMod val="65000"/>
                    <a:lumOff val="35000"/>
                  </a:schemeClr>
                </a:solidFill>
                <a:latin typeface="Century Gothic" panose="020B0502020202020204" pitchFamily="34" charset="0"/>
              </a:rPr>
              <a:t>Study</a:t>
            </a:r>
            <a:r>
              <a:rPr lang="fr-FR" sz="800" dirty="0">
                <a:solidFill>
                  <a:schemeClr val="tx1">
                    <a:lumMod val="65000"/>
                    <a:lumOff val="35000"/>
                  </a:schemeClr>
                </a:solidFill>
                <a:latin typeface="Century Gothic" panose="020B0502020202020204" pitchFamily="34" charset="0"/>
              </a:rPr>
              <a:t> process</a:t>
            </a:r>
            <a:r>
              <a:rPr lang="fr-FR" sz="800" dirty="0">
                <a:solidFill>
                  <a:schemeClr val="tx1">
                    <a:lumMod val="65000"/>
                    <a:lumOff val="35000"/>
                  </a:schemeClr>
                </a:solidFill>
              </a:rPr>
              <a:t> </a:t>
            </a:r>
          </a:p>
        </p:txBody>
      </p:sp>
      <p:sp>
        <p:nvSpPr>
          <p:cNvPr id="108" name="Rectangle 107">
            <a:extLst>
              <a:ext uri="{FF2B5EF4-FFF2-40B4-BE49-F238E27FC236}">
                <a16:creationId xmlns:a16="http://schemas.microsoft.com/office/drawing/2014/main" id="{2DC626FD-A15C-5FA0-8C1E-B84B0CAFEDB6}"/>
              </a:ext>
            </a:extLst>
          </p:cNvPr>
          <p:cNvSpPr/>
          <p:nvPr/>
        </p:nvSpPr>
        <p:spPr>
          <a:xfrm>
            <a:off x="4082057" y="1759872"/>
            <a:ext cx="4572000" cy="215444"/>
          </a:xfrm>
          <a:prstGeom prst="rect">
            <a:avLst/>
          </a:prstGeom>
        </p:spPr>
        <p:txBody>
          <a:bodyPr>
            <a:spAutoFit/>
          </a:bodyPr>
          <a:lstStyle/>
          <a:p>
            <a:r>
              <a:rPr lang="en-US" sz="800" b="1" i="1" spc="300" dirty="0">
                <a:solidFill>
                  <a:schemeClr val="tx1">
                    <a:lumMod val="65000"/>
                    <a:lumOff val="35000"/>
                  </a:schemeClr>
                </a:solidFill>
                <a:latin typeface="Century Gothic" panose="020B0502020202020204" pitchFamily="34" charset="0"/>
              </a:rPr>
              <a:t>Six Quarterly Network  Reports</a:t>
            </a:r>
            <a:endParaRPr lang="fr-FR" sz="1400" i="1" spc="300" dirty="0">
              <a:solidFill>
                <a:schemeClr val="tx1">
                  <a:lumMod val="65000"/>
                  <a:lumOff val="35000"/>
                </a:schemeClr>
              </a:solidFill>
            </a:endParaRPr>
          </a:p>
        </p:txBody>
      </p:sp>
      <p:sp>
        <p:nvSpPr>
          <p:cNvPr id="109" name="Rectangle 108">
            <a:extLst>
              <a:ext uri="{FF2B5EF4-FFF2-40B4-BE49-F238E27FC236}">
                <a16:creationId xmlns:a16="http://schemas.microsoft.com/office/drawing/2014/main" id="{4E085D0C-A45F-9890-1ECB-076C0A612FAB}"/>
              </a:ext>
            </a:extLst>
          </p:cNvPr>
          <p:cNvSpPr/>
          <p:nvPr/>
        </p:nvSpPr>
        <p:spPr>
          <a:xfrm>
            <a:off x="6107707" y="3201124"/>
            <a:ext cx="419820" cy="307777"/>
          </a:xfrm>
          <a:prstGeom prst="rect">
            <a:avLst/>
          </a:prstGeom>
        </p:spPr>
        <p:txBody>
          <a:bodyPr wrap="square">
            <a:spAutoFit/>
          </a:bodyPr>
          <a:lstStyle/>
          <a:p>
            <a:pPr algn="ctr"/>
            <a:r>
              <a:rPr lang="en-US" sz="700" b="1" dirty="0">
                <a:solidFill>
                  <a:schemeClr val="accent2"/>
                </a:solidFill>
                <a:latin typeface="Century Gothic" panose="020B0502020202020204" pitchFamily="34" charset="0"/>
              </a:rPr>
              <a:t>Draft </a:t>
            </a:r>
          </a:p>
          <a:p>
            <a:pPr algn="ctr"/>
            <a:r>
              <a:rPr lang="en-US" sz="700" b="1" dirty="0">
                <a:solidFill>
                  <a:schemeClr val="accent2"/>
                </a:solidFill>
                <a:latin typeface="Century Gothic" panose="020B0502020202020204" pitchFamily="34" charset="0"/>
              </a:rPr>
              <a:t>plans</a:t>
            </a:r>
            <a:endParaRPr lang="fr-FR" sz="700" b="1" dirty="0">
              <a:solidFill>
                <a:schemeClr val="accent2"/>
              </a:solidFill>
            </a:endParaRPr>
          </a:p>
        </p:txBody>
      </p:sp>
      <p:sp>
        <p:nvSpPr>
          <p:cNvPr id="110" name="Rectangle 109">
            <a:extLst>
              <a:ext uri="{FF2B5EF4-FFF2-40B4-BE49-F238E27FC236}">
                <a16:creationId xmlns:a16="http://schemas.microsoft.com/office/drawing/2014/main" id="{9292F65E-53FA-3CE7-EF80-5E2BBFB320C0}"/>
              </a:ext>
            </a:extLst>
          </p:cNvPr>
          <p:cNvSpPr/>
          <p:nvPr/>
        </p:nvSpPr>
        <p:spPr>
          <a:xfrm>
            <a:off x="4070969" y="1947116"/>
            <a:ext cx="2798005" cy="200055"/>
          </a:xfrm>
          <a:prstGeom prst="rect">
            <a:avLst/>
          </a:prstGeom>
        </p:spPr>
        <p:txBody>
          <a:bodyPr wrap="square">
            <a:spAutoFit/>
          </a:bodyPr>
          <a:lstStyle/>
          <a:p>
            <a:r>
              <a:rPr lang="en-US" sz="700" b="1" i="1" dirty="0">
                <a:solidFill>
                  <a:schemeClr val="tx1">
                    <a:lumMod val="50000"/>
                    <a:lumOff val="50000"/>
                  </a:schemeClr>
                </a:solidFill>
                <a:latin typeface="Century Gothic" panose="020B0502020202020204" pitchFamily="34" charset="0"/>
              </a:rPr>
              <a:t>Network articles and optional Network Sharing products </a:t>
            </a:r>
          </a:p>
        </p:txBody>
      </p:sp>
      <p:sp>
        <p:nvSpPr>
          <p:cNvPr id="111" name="Ellipse 110">
            <a:extLst>
              <a:ext uri="{FF2B5EF4-FFF2-40B4-BE49-F238E27FC236}">
                <a16:creationId xmlns:a16="http://schemas.microsoft.com/office/drawing/2014/main" id="{900FDC3F-6C6A-32E3-A8B6-B68FDE2FED37}"/>
              </a:ext>
            </a:extLst>
          </p:cNvPr>
          <p:cNvSpPr/>
          <p:nvPr/>
        </p:nvSpPr>
        <p:spPr>
          <a:xfrm>
            <a:off x="1951532" y="3969481"/>
            <a:ext cx="711602" cy="693930"/>
          </a:xfrm>
          <a:prstGeom prst="ellipse">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Pentagone 111">
            <a:extLst>
              <a:ext uri="{FF2B5EF4-FFF2-40B4-BE49-F238E27FC236}">
                <a16:creationId xmlns:a16="http://schemas.microsoft.com/office/drawing/2014/main" id="{411D6909-4A0C-844B-C6F7-27BF3FF4F594}"/>
              </a:ext>
            </a:extLst>
          </p:cNvPr>
          <p:cNvSpPr/>
          <p:nvPr/>
        </p:nvSpPr>
        <p:spPr>
          <a:xfrm>
            <a:off x="1938331" y="2595797"/>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Pentagone 112">
            <a:extLst>
              <a:ext uri="{FF2B5EF4-FFF2-40B4-BE49-F238E27FC236}">
                <a16:creationId xmlns:a16="http://schemas.microsoft.com/office/drawing/2014/main" id="{D5B4A1FB-B7DB-2079-6C75-3FC8EFE951D4}"/>
              </a:ext>
            </a:extLst>
          </p:cNvPr>
          <p:cNvSpPr/>
          <p:nvPr/>
        </p:nvSpPr>
        <p:spPr>
          <a:xfrm>
            <a:off x="3274195" y="2606690"/>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Pentagone 113">
            <a:extLst>
              <a:ext uri="{FF2B5EF4-FFF2-40B4-BE49-F238E27FC236}">
                <a16:creationId xmlns:a16="http://schemas.microsoft.com/office/drawing/2014/main" id="{29D71B08-DD00-2D34-1F5B-A59D1286F71D}"/>
              </a:ext>
            </a:extLst>
          </p:cNvPr>
          <p:cNvSpPr/>
          <p:nvPr/>
        </p:nvSpPr>
        <p:spPr>
          <a:xfrm>
            <a:off x="4756285" y="2606690"/>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Pentagone 114">
            <a:extLst>
              <a:ext uri="{FF2B5EF4-FFF2-40B4-BE49-F238E27FC236}">
                <a16:creationId xmlns:a16="http://schemas.microsoft.com/office/drawing/2014/main" id="{4DAC937A-C633-8CDF-8990-9C74F39FC0BF}"/>
              </a:ext>
            </a:extLst>
          </p:cNvPr>
          <p:cNvSpPr/>
          <p:nvPr/>
        </p:nvSpPr>
        <p:spPr>
          <a:xfrm>
            <a:off x="6068006" y="2562396"/>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Pentagone 115">
            <a:extLst>
              <a:ext uri="{FF2B5EF4-FFF2-40B4-BE49-F238E27FC236}">
                <a16:creationId xmlns:a16="http://schemas.microsoft.com/office/drawing/2014/main" id="{7DFD2EA7-871A-04E8-99D4-70C3A9F1B3B2}"/>
              </a:ext>
            </a:extLst>
          </p:cNvPr>
          <p:cNvSpPr/>
          <p:nvPr/>
        </p:nvSpPr>
        <p:spPr>
          <a:xfrm>
            <a:off x="7268471" y="2576527"/>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Pentagone 116">
            <a:extLst>
              <a:ext uri="{FF2B5EF4-FFF2-40B4-BE49-F238E27FC236}">
                <a16:creationId xmlns:a16="http://schemas.microsoft.com/office/drawing/2014/main" id="{CAEC2358-C4DC-61D7-1295-906D82A38BB2}"/>
              </a:ext>
            </a:extLst>
          </p:cNvPr>
          <p:cNvSpPr/>
          <p:nvPr/>
        </p:nvSpPr>
        <p:spPr>
          <a:xfrm>
            <a:off x="8370679" y="2542436"/>
            <a:ext cx="502283" cy="504540"/>
          </a:xfrm>
          <a:prstGeom prst="pent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Pentagone 117">
            <a:extLst>
              <a:ext uri="{FF2B5EF4-FFF2-40B4-BE49-F238E27FC236}">
                <a16:creationId xmlns:a16="http://schemas.microsoft.com/office/drawing/2014/main" id="{F8D56206-5353-E1D9-3616-B033424780B4}"/>
              </a:ext>
            </a:extLst>
          </p:cNvPr>
          <p:cNvSpPr/>
          <p:nvPr/>
        </p:nvSpPr>
        <p:spPr>
          <a:xfrm>
            <a:off x="8489907" y="2679021"/>
            <a:ext cx="502283" cy="504540"/>
          </a:xfrm>
          <a:prstGeom prst="pentagon">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Rectangle 118">
            <a:extLst>
              <a:ext uri="{FF2B5EF4-FFF2-40B4-BE49-F238E27FC236}">
                <a16:creationId xmlns:a16="http://schemas.microsoft.com/office/drawing/2014/main" id="{E561A855-6715-2DE5-A473-5794E517BA54}"/>
              </a:ext>
            </a:extLst>
          </p:cNvPr>
          <p:cNvSpPr/>
          <p:nvPr/>
        </p:nvSpPr>
        <p:spPr>
          <a:xfrm>
            <a:off x="1006692" y="2289541"/>
            <a:ext cx="8528050" cy="215444"/>
          </a:xfrm>
          <a:prstGeom prst="rect">
            <a:avLst/>
          </a:prstGeom>
        </p:spPr>
        <p:txBody>
          <a:bodyPr wrap="square">
            <a:spAutoFit/>
          </a:bodyPr>
          <a:lstStyle/>
          <a:p>
            <a:r>
              <a:rPr lang="en-US" sz="800" b="1" i="1" spc="300" dirty="0">
                <a:solidFill>
                  <a:schemeClr val="accent1">
                    <a:lumMod val="60000"/>
                    <a:lumOff val="40000"/>
                  </a:schemeClr>
                </a:solidFill>
                <a:latin typeface="Century Gothic" panose="020B0502020202020204" pitchFamily="34" charset="0"/>
              </a:rPr>
              <a:t>Getting inspired by other cities across Europe with various exchange and learning activities</a:t>
            </a:r>
            <a:endParaRPr lang="fr-FR" sz="800" b="1" i="1" spc="300" dirty="0">
              <a:solidFill>
                <a:schemeClr val="accent1">
                  <a:lumMod val="60000"/>
                  <a:lumOff val="40000"/>
                </a:schemeClr>
              </a:solidFill>
              <a:latin typeface="Century Gothic" panose="020B0502020202020204" pitchFamily="34" charset="0"/>
            </a:endParaRPr>
          </a:p>
        </p:txBody>
      </p:sp>
      <p:sp>
        <p:nvSpPr>
          <p:cNvPr id="120" name="Rectangle 119">
            <a:extLst>
              <a:ext uri="{FF2B5EF4-FFF2-40B4-BE49-F238E27FC236}">
                <a16:creationId xmlns:a16="http://schemas.microsoft.com/office/drawing/2014/main" id="{5BD1D00E-7FEB-B587-83BF-5F5F445EF7F0}"/>
              </a:ext>
            </a:extLst>
          </p:cNvPr>
          <p:cNvSpPr/>
          <p:nvPr/>
        </p:nvSpPr>
        <p:spPr>
          <a:xfrm>
            <a:off x="8474853" y="2793243"/>
            <a:ext cx="502283" cy="276999"/>
          </a:xfrm>
          <a:prstGeom prst="rect">
            <a:avLst/>
          </a:prstGeom>
        </p:spPr>
        <p:txBody>
          <a:bodyPr wrap="square">
            <a:spAutoFit/>
          </a:bodyPr>
          <a:lstStyle/>
          <a:p>
            <a:pPr algn="ctr"/>
            <a:r>
              <a:rPr lang="en-US" sz="600" b="1" dirty="0">
                <a:solidFill>
                  <a:schemeClr val="bg1"/>
                </a:solidFill>
                <a:latin typeface="Century Gothic" panose="020B0502020202020204" pitchFamily="34" charset="0"/>
              </a:rPr>
              <a:t>sharing events</a:t>
            </a:r>
            <a:endParaRPr lang="fr-FR" sz="600" dirty="0">
              <a:solidFill>
                <a:schemeClr val="bg1"/>
              </a:solidFill>
            </a:endParaRPr>
          </a:p>
        </p:txBody>
      </p:sp>
      <p:sp>
        <p:nvSpPr>
          <p:cNvPr id="121" name="Rectangle 120">
            <a:extLst>
              <a:ext uri="{FF2B5EF4-FFF2-40B4-BE49-F238E27FC236}">
                <a16:creationId xmlns:a16="http://schemas.microsoft.com/office/drawing/2014/main" id="{99DE113A-E197-864A-2EC2-A39798C41C9E}"/>
              </a:ext>
            </a:extLst>
          </p:cNvPr>
          <p:cNvSpPr/>
          <p:nvPr/>
        </p:nvSpPr>
        <p:spPr>
          <a:xfrm>
            <a:off x="1289371" y="3307621"/>
            <a:ext cx="1234633" cy="338554"/>
          </a:xfrm>
          <a:prstGeom prst="rect">
            <a:avLst/>
          </a:prstGeom>
        </p:spPr>
        <p:txBody>
          <a:bodyPr wrap="none">
            <a:spAutoFit/>
          </a:bodyPr>
          <a:lstStyle/>
          <a:p>
            <a:pPr algn="ctr"/>
            <a:r>
              <a:rPr lang="fr-FR" sz="800" b="1" i="1" dirty="0">
                <a:solidFill>
                  <a:schemeClr val="accent2"/>
                </a:solidFill>
                <a:latin typeface="Century Gothic" panose="020B0502020202020204" pitchFamily="34" charset="0"/>
              </a:rPr>
              <a:t>URBACT Local Group </a:t>
            </a:r>
          </a:p>
          <a:p>
            <a:pPr algn="ctr"/>
            <a:r>
              <a:rPr lang="fr-FR" sz="800" b="1" i="1" dirty="0">
                <a:solidFill>
                  <a:schemeClr val="accent2"/>
                </a:solidFill>
                <a:latin typeface="Century Gothic" panose="020B0502020202020204" pitchFamily="34" charset="0"/>
              </a:rPr>
              <a:t>Set up</a:t>
            </a:r>
          </a:p>
        </p:txBody>
      </p:sp>
      <p:sp>
        <p:nvSpPr>
          <p:cNvPr id="122" name="Rectangle 121">
            <a:extLst>
              <a:ext uri="{FF2B5EF4-FFF2-40B4-BE49-F238E27FC236}">
                <a16:creationId xmlns:a16="http://schemas.microsoft.com/office/drawing/2014/main" id="{A356D1D1-10A4-D0D9-A341-3D8EAE94A421}"/>
              </a:ext>
            </a:extLst>
          </p:cNvPr>
          <p:cNvSpPr/>
          <p:nvPr/>
        </p:nvSpPr>
        <p:spPr>
          <a:xfrm>
            <a:off x="1071928" y="4841873"/>
            <a:ext cx="7905208" cy="230832"/>
          </a:xfrm>
          <a:prstGeom prst="rect">
            <a:avLst/>
          </a:prstGeom>
        </p:spPr>
        <p:txBody>
          <a:bodyPr wrap="square">
            <a:spAutoFit/>
          </a:bodyPr>
          <a:lstStyle/>
          <a:p>
            <a:r>
              <a:rPr lang="fr-FR" sz="900" b="1" i="1" dirty="0" err="1">
                <a:solidFill>
                  <a:schemeClr val="tx2">
                    <a:lumMod val="60000"/>
                    <a:lumOff val="40000"/>
                  </a:schemeClr>
                </a:solidFill>
                <a:latin typeface="Century Gothic" panose="020B0502020202020204" pitchFamily="34" charset="0"/>
              </a:rPr>
              <a:t>Capacity</a:t>
            </a:r>
            <a:r>
              <a:rPr lang="fr-FR" sz="900" b="1" i="1" dirty="0">
                <a:solidFill>
                  <a:schemeClr val="tx2">
                    <a:lumMod val="60000"/>
                    <a:lumOff val="40000"/>
                  </a:schemeClr>
                </a:solidFill>
                <a:latin typeface="Century Gothic" panose="020B0502020202020204" pitchFamily="34" charset="0"/>
              </a:rPr>
              <a:t> building </a:t>
            </a:r>
            <a:r>
              <a:rPr lang="fr-FR" sz="900" b="1" i="1" dirty="0" err="1">
                <a:solidFill>
                  <a:schemeClr val="tx2">
                    <a:lumMod val="60000"/>
                    <a:lumOff val="40000"/>
                  </a:schemeClr>
                </a:solidFill>
                <a:latin typeface="Century Gothic" panose="020B0502020202020204" pitchFamily="34" charset="0"/>
              </a:rPr>
              <a:t>activities</a:t>
            </a:r>
            <a:r>
              <a:rPr lang="fr-FR" sz="900" b="1" i="1" dirty="0">
                <a:solidFill>
                  <a:schemeClr val="tx2">
                    <a:lumMod val="60000"/>
                    <a:lumOff val="40000"/>
                  </a:schemeClr>
                </a:solidFill>
                <a:latin typeface="Century Gothic" panose="020B0502020202020204" pitchFamily="34" charset="0"/>
              </a:rPr>
              <a:t>, </a:t>
            </a:r>
            <a:r>
              <a:rPr lang="fr-FR" sz="900" b="1" i="1" dirty="0" err="1">
                <a:solidFill>
                  <a:schemeClr val="tx2">
                    <a:lumMod val="60000"/>
                    <a:lumOff val="40000"/>
                  </a:schemeClr>
                </a:solidFill>
                <a:latin typeface="Century Gothic" panose="020B0502020202020204" pitchFamily="34" charset="0"/>
              </a:rPr>
              <a:t>knowledge</a:t>
            </a:r>
            <a:r>
              <a:rPr lang="fr-FR" sz="900" b="1" i="1" dirty="0">
                <a:solidFill>
                  <a:schemeClr val="tx2">
                    <a:lumMod val="60000"/>
                    <a:lumOff val="40000"/>
                  </a:schemeClr>
                </a:solidFill>
                <a:latin typeface="Century Gothic" panose="020B0502020202020204" pitchFamily="34" charset="0"/>
              </a:rPr>
              <a:t> </a:t>
            </a:r>
            <a:r>
              <a:rPr lang="fr-FR" sz="900" b="1" i="1" dirty="0" err="1">
                <a:solidFill>
                  <a:schemeClr val="tx2">
                    <a:lumMod val="60000"/>
                    <a:lumOff val="40000"/>
                  </a:schemeClr>
                </a:solidFill>
                <a:latin typeface="Century Gothic" panose="020B0502020202020204" pitchFamily="34" charset="0"/>
              </a:rPr>
              <a:t>uptake</a:t>
            </a:r>
            <a:r>
              <a:rPr lang="fr-FR" sz="900" b="1" i="1" dirty="0">
                <a:solidFill>
                  <a:schemeClr val="tx2">
                    <a:lumMod val="60000"/>
                    <a:lumOff val="40000"/>
                  </a:schemeClr>
                </a:solidFill>
                <a:latin typeface="Century Gothic" panose="020B0502020202020204" pitchFamily="34" charset="0"/>
              </a:rPr>
              <a:t> and </a:t>
            </a:r>
            <a:r>
              <a:rPr lang="fr-FR" sz="900" b="1" i="1" dirty="0" err="1">
                <a:solidFill>
                  <a:schemeClr val="tx2">
                    <a:lumMod val="60000"/>
                    <a:lumOff val="40000"/>
                  </a:schemeClr>
                </a:solidFill>
                <a:latin typeface="Century Gothic" panose="020B0502020202020204" pitchFamily="34" charset="0"/>
              </a:rPr>
              <a:t>visibility</a:t>
            </a:r>
            <a:r>
              <a:rPr lang="fr-FR" sz="900" b="1" i="1" dirty="0">
                <a:solidFill>
                  <a:schemeClr val="tx2">
                    <a:lumMod val="60000"/>
                    <a:lumOff val="40000"/>
                  </a:schemeClr>
                </a:solidFill>
                <a:latin typeface="Century Gothic" panose="020B0502020202020204" pitchFamily="34" charset="0"/>
              </a:rPr>
              <a:t> </a:t>
            </a:r>
            <a:r>
              <a:rPr lang="fr-FR" sz="900" b="1" i="1" dirty="0" err="1">
                <a:solidFill>
                  <a:schemeClr val="tx2">
                    <a:lumMod val="60000"/>
                    <a:lumOff val="40000"/>
                  </a:schemeClr>
                </a:solidFill>
                <a:latin typeface="Century Gothic" panose="020B0502020202020204" pitchFamily="34" charset="0"/>
              </a:rPr>
              <a:t>activities</a:t>
            </a:r>
            <a:r>
              <a:rPr lang="fr-FR" sz="900" b="1" i="1" dirty="0">
                <a:solidFill>
                  <a:schemeClr val="tx2">
                    <a:lumMod val="60000"/>
                    <a:lumOff val="40000"/>
                  </a:schemeClr>
                </a:solidFill>
                <a:latin typeface="Century Gothic" panose="020B0502020202020204" pitchFamily="34" charset="0"/>
              </a:rPr>
              <a:t>, support </a:t>
            </a:r>
            <a:r>
              <a:rPr lang="fr-FR" sz="900" b="1" i="1" dirty="0" err="1">
                <a:solidFill>
                  <a:schemeClr val="tx2">
                    <a:lumMod val="60000"/>
                    <a:lumOff val="40000"/>
                  </a:schemeClr>
                </a:solidFill>
                <a:latin typeface="Century Gothic" panose="020B0502020202020204" pitchFamily="34" charset="0"/>
              </a:rPr>
              <a:t>with</a:t>
            </a:r>
            <a:r>
              <a:rPr lang="fr-FR" sz="900" b="1" i="1" dirty="0">
                <a:solidFill>
                  <a:schemeClr val="tx2">
                    <a:lumMod val="60000"/>
                    <a:lumOff val="40000"/>
                  </a:schemeClr>
                </a:solidFill>
                <a:latin typeface="Century Gothic" panose="020B0502020202020204" pitchFamily="34" charset="0"/>
              </a:rPr>
              <a:t> </a:t>
            </a:r>
            <a:r>
              <a:rPr lang="fr-FR" sz="900" b="1" i="1" dirty="0" err="1">
                <a:solidFill>
                  <a:schemeClr val="tx2">
                    <a:lumMod val="60000"/>
                    <a:lumOff val="40000"/>
                  </a:schemeClr>
                </a:solidFill>
                <a:latin typeface="Century Gothic" panose="020B0502020202020204" pitchFamily="34" charset="0"/>
              </a:rPr>
              <a:t>policy</a:t>
            </a:r>
            <a:r>
              <a:rPr lang="fr-FR" sz="900" b="1" i="1" dirty="0">
                <a:solidFill>
                  <a:schemeClr val="tx2">
                    <a:lumMod val="60000"/>
                    <a:lumOff val="40000"/>
                  </a:schemeClr>
                </a:solidFill>
                <a:latin typeface="Century Gothic" panose="020B0502020202020204" pitchFamily="34" charset="0"/>
              </a:rPr>
              <a:t> </a:t>
            </a:r>
            <a:r>
              <a:rPr lang="fr-FR" sz="900" b="1" i="1" dirty="0" err="1">
                <a:solidFill>
                  <a:schemeClr val="tx2">
                    <a:lumMod val="60000"/>
                    <a:lumOff val="40000"/>
                  </a:schemeClr>
                </a:solidFill>
                <a:latin typeface="Century Gothic" panose="020B0502020202020204" pitchFamily="34" charset="0"/>
              </a:rPr>
              <a:t>advocacy</a:t>
            </a:r>
            <a:r>
              <a:rPr lang="fr-FR" sz="900" b="1" i="1" dirty="0">
                <a:solidFill>
                  <a:schemeClr val="tx2">
                    <a:lumMod val="60000"/>
                    <a:lumOff val="40000"/>
                  </a:schemeClr>
                </a:solidFill>
                <a:latin typeface="Century Gothic" panose="020B0502020202020204" pitchFamily="34" charset="0"/>
              </a:rPr>
              <a:t> by national URBACT points</a:t>
            </a:r>
          </a:p>
        </p:txBody>
      </p:sp>
      <p:sp>
        <p:nvSpPr>
          <p:cNvPr id="123" name="Ellipse 122">
            <a:extLst>
              <a:ext uri="{FF2B5EF4-FFF2-40B4-BE49-F238E27FC236}">
                <a16:creationId xmlns:a16="http://schemas.microsoft.com/office/drawing/2014/main" id="{4291B41E-468D-F29F-2C5A-71094509F8D9}"/>
              </a:ext>
            </a:extLst>
          </p:cNvPr>
          <p:cNvSpPr/>
          <p:nvPr/>
        </p:nvSpPr>
        <p:spPr>
          <a:xfrm>
            <a:off x="3208124" y="2552377"/>
            <a:ext cx="628857"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7FF357A4-EFC2-90E4-EFA8-241421A12A5D}"/>
              </a:ext>
            </a:extLst>
          </p:cNvPr>
          <p:cNvSpPr/>
          <p:nvPr/>
        </p:nvSpPr>
        <p:spPr>
          <a:xfrm>
            <a:off x="5996040" y="2524704"/>
            <a:ext cx="645313"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614A992C-5434-569B-53F9-58EA1D8EFE68}"/>
              </a:ext>
            </a:extLst>
          </p:cNvPr>
          <p:cNvSpPr/>
          <p:nvPr/>
        </p:nvSpPr>
        <p:spPr>
          <a:xfrm>
            <a:off x="3205198" y="2673765"/>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Focus on </a:t>
            </a:r>
          </a:p>
          <a:p>
            <a:pPr algn="ctr"/>
            <a:r>
              <a:rPr lang="en-US" sz="600" b="1" dirty="0">
                <a:solidFill>
                  <a:schemeClr val="accent5">
                    <a:lumMod val="75000"/>
                  </a:schemeClr>
                </a:solidFill>
                <a:latin typeface="Century Gothic" panose="020B0502020202020204" pitchFamily="34" charset="0"/>
              </a:rPr>
              <a:t>Integrated </a:t>
            </a:r>
          </a:p>
          <a:p>
            <a:pPr algn="ctr"/>
            <a:r>
              <a:rPr lang="en-US" sz="600" b="1" dirty="0">
                <a:solidFill>
                  <a:schemeClr val="accent5">
                    <a:lumMod val="75000"/>
                  </a:schemeClr>
                </a:solidFill>
                <a:latin typeface="Century Gothic" panose="020B0502020202020204" pitchFamily="34" charset="0"/>
              </a:rPr>
              <a:t>approach</a:t>
            </a:r>
            <a:endParaRPr lang="fr-FR" sz="600" b="1" dirty="0">
              <a:solidFill>
                <a:schemeClr val="accent5">
                  <a:lumMod val="75000"/>
                </a:schemeClr>
              </a:solidFill>
            </a:endParaRPr>
          </a:p>
        </p:txBody>
      </p:sp>
      <p:sp>
        <p:nvSpPr>
          <p:cNvPr id="126" name="Rectangle 125">
            <a:extLst>
              <a:ext uri="{FF2B5EF4-FFF2-40B4-BE49-F238E27FC236}">
                <a16:creationId xmlns:a16="http://schemas.microsoft.com/office/drawing/2014/main" id="{17A502ED-93E5-6671-262B-AA506A32DB3F}"/>
              </a:ext>
            </a:extLst>
          </p:cNvPr>
          <p:cNvSpPr/>
          <p:nvPr/>
        </p:nvSpPr>
        <p:spPr>
          <a:xfrm>
            <a:off x="5993482" y="2661206"/>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IAP </a:t>
            </a:r>
          </a:p>
          <a:p>
            <a:pPr algn="ctr"/>
            <a:r>
              <a:rPr lang="en-US" sz="600" b="1" dirty="0">
                <a:solidFill>
                  <a:schemeClr val="accent5">
                    <a:lumMod val="75000"/>
                  </a:schemeClr>
                </a:solidFill>
                <a:latin typeface="Century Gothic" panose="020B0502020202020204" pitchFamily="34" charset="0"/>
              </a:rPr>
              <a:t>peer </a:t>
            </a:r>
          </a:p>
          <a:p>
            <a:pPr algn="ctr"/>
            <a:r>
              <a:rPr lang="en-US" sz="600" b="1" dirty="0">
                <a:solidFill>
                  <a:schemeClr val="accent5">
                    <a:lumMod val="75000"/>
                  </a:schemeClr>
                </a:solidFill>
                <a:latin typeface="Century Gothic" panose="020B0502020202020204" pitchFamily="34" charset="0"/>
              </a:rPr>
              <a:t>review</a:t>
            </a:r>
            <a:endParaRPr lang="fr-FR" sz="600" b="1" dirty="0">
              <a:solidFill>
                <a:schemeClr val="accent5">
                  <a:lumMod val="75000"/>
                </a:schemeClr>
              </a:solidFill>
            </a:endParaRPr>
          </a:p>
        </p:txBody>
      </p:sp>
      <p:sp>
        <p:nvSpPr>
          <p:cNvPr id="127" name="Ellipse 126">
            <a:extLst>
              <a:ext uri="{FF2B5EF4-FFF2-40B4-BE49-F238E27FC236}">
                <a16:creationId xmlns:a16="http://schemas.microsoft.com/office/drawing/2014/main" id="{BC6F8A79-FD1A-8A00-A934-C5CA7851E192}"/>
              </a:ext>
            </a:extLst>
          </p:cNvPr>
          <p:cNvSpPr/>
          <p:nvPr/>
        </p:nvSpPr>
        <p:spPr>
          <a:xfrm>
            <a:off x="1859083" y="2545753"/>
            <a:ext cx="658129"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EC4ED000-5D10-5DF6-2C72-822871D33E3A}"/>
              </a:ext>
            </a:extLst>
          </p:cNvPr>
          <p:cNvSpPr/>
          <p:nvPr/>
        </p:nvSpPr>
        <p:spPr>
          <a:xfrm>
            <a:off x="8318399" y="2504895"/>
            <a:ext cx="611268" cy="644715"/>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Rectangle 128">
            <a:extLst>
              <a:ext uri="{FF2B5EF4-FFF2-40B4-BE49-F238E27FC236}">
                <a16:creationId xmlns:a16="http://schemas.microsoft.com/office/drawing/2014/main" id="{9D1563D3-2E7E-4264-F7AC-F756D33B9E20}"/>
              </a:ext>
            </a:extLst>
          </p:cNvPr>
          <p:cNvSpPr/>
          <p:nvPr/>
        </p:nvSpPr>
        <p:spPr>
          <a:xfrm>
            <a:off x="1863677" y="2691998"/>
            <a:ext cx="637566" cy="369332"/>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Ready for Action</a:t>
            </a:r>
          </a:p>
          <a:p>
            <a:pPr algn="ctr"/>
            <a:r>
              <a:rPr lang="en-US" sz="600" b="1" dirty="0">
                <a:solidFill>
                  <a:schemeClr val="accent5">
                    <a:lumMod val="75000"/>
                  </a:schemeClr>
                </a:solidFill>
                <a:latin typeface="Century Gothic" panose="020B0502020202020204" pitchFamily="34" charset="0"/>
              </a:rPr>
              <a:t>Meeting</a:t>
            </a:r>
            <a:endParaRPr lang="fr-FR" sz="600" b="1" dirty="0">
              <a:solidFill>
                <a:schemeClr val="accent5">
                  <a:lumMod val="75000"/>
                </a:schemeClr>
              </a:solidFill>
            </a:endParaRPr>
          </a:p>
        </p:txBody>
      </p:sp>
      <p:sp>
        <p:nvSpPr>
          <p:cNvPr id="130" name="Pentagone 129">
            <a:extLst>
              <a:ext uri="{FF2B5EF4-FFF2-40B4-BE49-F238E27FC236}">
                <a16:creationId xmlns:a16="http://schemas.microsoft.com/office/drawing/2014/main" id="{69F5CECF-3C5C-0B4A-D817-0BC1E8C39E28}"/>
              </a:ext>
            </a:extLst>
          </p:cNvPr>
          <p:cNvSpPr/>
          <p:nvPr/>
        </p:nvSpPr>
        <p:spPr>
          <a:xfrm rot="2146980">
            <a:off x="1323908" y="2775283"/>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1" name="Pentagone 130">
            <a:extLst>
              <a:ext uri="{FF2B5EF4-FFF2-40B4-BE49-F238E27FC236}">
                <a16:creationId xmlns:a16="http://schemas.microsoft.com/office/drawing/2014/main" id="{7312CD25-881C-A179-63A6-8505ADA4DAAD}"/>
              </a:ext>
            </a:extLst>
          </p:cNvPr>
          <p:cNvSpPr/>
          <p:nvPr/>
        </p:nvSpPr>
        <p:spPr>
          <a:xfrm rot="2146980">
            <a:off x="2770514" y="2791809"/>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Pentagone 131">
            <a:extLst>
              <a:ext uri="{FF2B5EF4-FFF2-40B4-BE49-F238E27FC236}">
                <a16:creationId xmlns:a16="http://schemas.microsoft.com/office/drawing/2014/main" id="{5A7FA3C9-ECB7-1AD7-7E7A-E2BD14E3E324}"/>
              </a:ext>
            </a:extLst>
          </p:cNvPr>
          <p:cNvSpPr/>
          <p:nvPr/>
        </p:nvSpPr>
        <p:spPr>
          <a:xfrm rot="2146980">
            <a:off x="6777720" y="2810527"/>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Pentagone 132">
            <a:extLst>
              <a:ext uri="{FF2B5EF4-FFF2-40B4-BE49-F238E27FC236}">
                <a16:creationId xmlns:a16="http://schemas.microsoft.com/office/drawing/2014/main" id="{28B2CF95-227E-CE25-41AE-9811AF9DC274}"/>
              </a:ext>
            </a:extLst>
          </p:cNvPr>
          <p:cNvSpPr/>
          <p:nvPr/>
        </p:nvSpPr>
        <p:spPr>
          <a:xfrm rot="2146980">
            <a:off x="5502154" y="2797873"/>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Pentagone 133">
            <a:extLst>
              <a:ext uri="{FF2B5EF4-FFF2-40B4-BE49-F238E27FC236}">
                <a16:creationId xmlns:a16="http://schemas.microsoft.com/office/drawing/2014/main" id="{9DAA8B2F-BF34-A044-1BCC-6892DBA05B2A}"/>
              </a:ext>
            </a:extLst>
          </p:cNvPr>
          <p:cNvSpPr/>
          <p:nvPr/>
        </p:nvSpPr>
        <p:spPr>
          <a:xfrm rot="2146980">
            <a:off x="7951959" y="2804790"/>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5" name="Pentagone 134">
            <a:extLst>
              <a:ext uri="{FF2B5EF4-FFF2-40B4-BE49-F238E27FC236}">
                <a16:creationId xmlns:a16="http://schemas.microsoft.com/office/drawing/2014/main" id="{25F006C8-2821-4153-673D-9E363F55A369}"/>
              </a:ext>
            </a:extLst>
          </p:cNvPr>
          <p:cNvSpPr/>
          <p:nvPr/>
        </p:nvSpPr>
        <p:spPr>
          <a:xfrm rot="2146980">
            <a:off x="4144369" y="2794780"/>
            <a:ext cx="254885" cy="256031"/>
          </a:xfrm>
          <a:prstGeom prst="pentag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AF8B20C6-EA5B-1049-F4E8-DD4FDA4F2D30}"/>
              </a:ext>
            </a:extLst>
          </p:cNvPr>
          <p:cNvSpPr/>
          <p:nvPr/>
        </p:nvSpPr>
        <p:spPr>
          <a:xfrm>
            <a:off x="8233928" y="2628473"/>
            <a:ext cx="637566" cy="184666"/>
          </a:xfrm>
          <a:prstGeom prst="rect">
            <a:avLst/>
          </a:prstGeom>
        </p:spPr>
        <p:txBody>
          <a:bodyPr wrap="square">
            <a:spAutoFit/>
          </a:bodyPr>
          <a:lstStyle/>
          <a:p>
            <a:pPr algn="ctr"/>
            <a:r>
              <a:rPr lang="en-US" sz="600" b="1" dirty="0">
                <a:solidFill>
                  <a:schemeClr val="accent5">
                    <a:lumMod val="75000"/>
                  </a:schemeClr>
                </a:solidFill>
                <a:latin typeface="Century Gothic" panose="020B0502020202020204" pitchFamily="34" charset="0"/>
              </a:rPr>
              <a:t>Final</a:t>
            </a:r>
            <a:endParaRPr lang="fr-FR" sz="600" b="1" dirty="0">
              <a:solidFill>
                <a:schemeClr val="accent5">
                  <a:lumMod val="75000"/>
                </a:schemeClr>
              </a:solidFill>
            </a:endParaRPr>
          </a:p>
        </p:txBody>
      </p:sp>
      <p:sp>
        <p:nvSpPr>
          <p:cNvPr id="137" name="Rectangle 136">
            <a:extLst>
              <a:ext uri="{FF2B5EF4-FFF2-40B4-BE49-F238E27FC236}">
                <a16:creationId xmlns:a16="http://schemas.microsoft.com/office/drawing/2014/main" id="{08738C4D-D868-CB4C-BFCC-F6A648169716}"/>
              </a:ext>
            </a:extLst>
          </p:cNvPr>
          <p:cNvSpPr/>
          <p:nvPr/>
        </p:nvSpPr>
        <p:spPr>
          <a:xfrm>
            <a:off x="8305259" y="1692563"/>
            <a:ext cx="947581" cy="461665"/>
          </a:xfrm>
          <a:prstGeom prst="rect">
            <a:avLst/>
          </a:prstGeom>
        </p:spPr>
        <p:txBody>
          <a:bodyPr wrap="square">
            <a:spAutoFit/>
          </a:bodyPr>
          <a:lstStyle/>
          <a:p>
            <a:pPr algn="ctr"/>
            <a:r>
              <a:rPr lang="fr-FR" sz="800" b="1" dirty="0">
                <a:solidFill>
                  <a:schemeClr val="tx1">
                    <a:lumMod val="65000"/>
                    <a:lumOff val="35000"/>
                  </a:schemeClr>
                </a:solidFill>
                <a:latin typeface="Century Gothic" panose="020B0502020202020204" pitchFamily="34" charset="0"/>
              </a:rPr>
              <a:t>Network </a:t>
            </a:r>
          </a:p>
          <a:p>
            <a:pPr algn="ctr"/>
            <a:r>
              <a:rPr lang="fr-FR" sz="800" b="1" dirty="0" err="1">
                <a:solidFill>
                  <a:schemeClr val="tx1">
                    <a:lumMod val="65000"/>
                    <a:lumOff val="35000"/>
                  </a:schemeClr>
                </a:solidFill>
                <a:latin typeface="Century Gothic" panose="020B0502020202020204" pitchFamily="34" charset="0"/>
              </a:rPr>
              <a:t>Results</a:t>
            </a:r>
            <a:r>
              <a:rPr lang="fr-FR" sz="800" b="1" dirty="0">
                <a:solidFill>
                  <a:schemeClr val="tx1">
                    <a:lumMod val="65000"/>
                    <a:lumOff val="35000"/>
                  </a:schemeClr>
                </a:solidFill>
                <a:latin typeface="Century Gothic" panose="020B0502020202020204" pitchFamily="34" charset="0"/>
              </a:rPr>
              <a:t> </a:t>
            </a:r>
          </a:p>
          <a:p>
            <a:pPr algn="ctr"/>
            <a:r>
              <a:rPr lang="fr-FR" sz="800" b="1" dirty="0" err="1">
                <a:solidFill>
                  <a:schemeClr val="tx1">
                    <a:lumMod val="65000"/>
                    <a:lumOff val="35000"/>
                  </a:schemeClr>
                </a:solidFill>
                <a:latin typeface="Century Gothic" panose="020B0502020202020204" pitchFamily="34" charset="0"/>
              </a:rPr>
              <a:t>Products</a:t>
            </a:r>
            <a:r>
              <a:rPr lang="fr-FR" sz="800" b="1" dirty="0">
                <a:solidFill>
                  <a:schemeClr val="tx1">
                    <a:lumMod val="65000"/>
                    <a:lumOff val="35000"/>
                  </a:schemeClr>
                </a:solidFill>
                <a:latin typeface="Century Gothic" panose="020B0502020202020204" pitchFamily="34" charset="0"/>
              </a:rPr>
              <a:t> </a:t>
            </a:r>
          </a:p>
        </p:txBody>
      </p:sp>
      <p:sp>
        <p:nvSpPr>
          <p:cNvPr id="138" name="Rectangle 137">
            <a:extLst>
              <a:ext uri="{FF2B5EF4-FFF2-40B4-BE49-F238E27FC236}">
                <a16:creationId xmlns:a16="http://schemas.microsoft.com/office/drawing/2014/main" id="{7BF305D7-635C-95DB-260E-9B22D4B1494E}"/>
              </a:ext>
            </a:extLst>
          </p:cNvPr>
          <p:cNvSpPr/>
          <p:nvPr/>
        </p:nvSpPr>
        <p:spPr>
          <a:xfrm>
            <a:off x="1309757" y="1986166"/>
            <a:ext cx="1705658"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&amp; Communication Plan</a:t>
            </a:r>
            <a:endParaRPr lang="fr-FR" sz="1200" b="1" dirty="0">
              <a:solidFill>
                <a:schemeClr val="tx1">
                  <a:lumMod val="50000"/>
                  <a:lumOff val="50000"/>
                </a:schemeClr>
              </a:solidFill>
              <a:latin typeface="Century Gothic" panose="020B0502020202020204" pitchFamily="34" charset="0"/>
            </a:endParaRPr>
          </a:p>
        </p:txBody>
      </p:sp>
      <p:sp>
        <p:nvSpPr>
          <p:cNvPr id="139" name="Rectangle 138">
            <a:extLst>
              <a:ext uri="{FF2B5EF4-FFF2-40B4-BE49-F238E27FC236}">
                <a16:creationId xmlns:a16="http://schemas.microsoft.com/office/drawing/2014/main" id="{04C6AE94-DBAC-8C67-7C98-6B2E2179B793}"/>
              </a:ext>
            </a:extLst>
          </p:cNvPr>
          <p:cNvSpPr/>
          <p:nvPr/>
        </p:nvSpPr>
        <p:spPr>
          <a:xfrm>
            <a:off x="8066600" y="3250495"/>
            <a:ext cx="1108060" cy="461665"/>
          </a:xfrm>
          <a:prstGeom prst="rect">
            <a:avLst/>
          </a:prstGeom>
        </p:spPr>
        <p:txBody>
          <a:bodyPr wrap="square">
            <a:spAutoFit/>
          </a:bodyPr>
          <a:lstStyle/>
          <a:p>
            <a:pPr algn="ctr"/>
            <a:r>
              <a:rPr lang="en-US" sz="800" b="1" dirty="0">
                <a:solidFill>
                  <a:schemeClr val="accent2"/>
                </a:solidFill>
                <a:latin typeface="Century Gothic" panose="020B0502020202020204" pitchFamily="34" charset="0"/>
              </a:rPr>
              <a:t>Final</a:t>
            </a:r>
          </a:p>
          <a:p>
            <a:pPr algn="ctr"/>
            <a:r>
              <a:rPr lang="en-US" sz="800" b="1" dirty="0">
                <a:solidFill>
                  <a:schemeClr val="accent2"/>
                </a:solidFill>
                <a:latin typeface="Century Gothic" panose="020B0502020202020204" pitchFamily="34" charset="0"/>
              </a:rPr>
              <a:t>Integrated Action Plan (IAP)</a:t>
            </a:r>
            <a:endParaRPr lang="fr-FR" sz="700" b="1" dirty="0">
              <a:solidFill>
                <a:schemeClr val="accent2"/>
              </a:solidFill>
            </a:endParaRPr>
          </a:p>
        </p:txBody>
      </p:sp>
      <p:sp>
        <p:nvSpPr>
          <p:cNvPr id="140" name="Rectangle 139">
            <a:extLst>
              <a:ext uri="{FF2B5EF4-FFF2-40B4-BE49-F238E27FC236}">
                <a16:creationId xmlns:a16="http://schemas.microsoft.com/office/drawing/2014/main" id="{22494453-625B-08CD-FAF7-C626B0570642}"/>
              </a:ext>
            </a:extLst>
          </p:cNvPr>
          <p:cNvSpPr/>
          <p:nvPr/>
        </p:nvSpPr>
        <p:spPr>
          <a:xfrm>
            <a:off x="59635" y="808383"/>
            <a:ext cx="9012444" cy="4288264"/>
          </a:xfrm>
          <a:prstGeom prst="rect">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1" name="Image 140">
            <a:extLst>
              <a:ext uri="{FF2B5EF4-FFF2-40B4-BE49-F238E27FC236}">
                <a16:creationId xmlns:a16="http://schemas.microsoft.com/office/drawing/2014/main" id="{D988274B-F127-13F0-264F-83046A749611}"/>
              </a:ext>
            </a:extLst>
          </p:cNvPr>
          <p:cNvPicPr>
            <a:picLocks noChangeAspect="1"/>
          </p:cNvPicPr>
          <p:nvPr/>
        </p:nvPicPr>
        <p:blipFill>
          <a:blip r:embed="rId18"/>
          <a:stretch>
            <a:fillRect/>
          </a:stretch>
        </p:blipFill>
        <p:spPr>
          <a:xfrm>
            <a:off x="2008168" y="4159317"/>
            <a:ext cx="594944" cy="298809"/>
          </a:xfrm>
          <a:prstGeom prst="rect">
            <a:avLst/>
          </a:prstGeom>
        </p:spPr>
      </p:pic>
      <p:pic>
        <p:nvPicPr>
          <p:cNvPr id="142" name="Picture 4" descr="Professional Development] What's the Difference Between Teamwork and  Collaboration? | Edmentum Blog">
            <a:extLst>
              <a:ext uri="{FF2B5EF4-FFF2-40B4-BE49-F238E27FC236}">
                <a16:creationId xmlns:a16="http://schemas.microsoft.com/office/drawing/2014/main" id="{DA1FD7F8-FA16-4E94-995A-FBF17774323A}"/>
              </a:ext>
            </a:extLst>
          </p:cNvPr>
          <p:cNvPicPr>
            <a:picLocks noChangeAspect="1" noChangeArrowheads="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1190" y="3075047"/>
            <a:ext cx="636930" cy="671781"/>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2E632791-8D32-C3A3-D4B9-E93594DC8E37}"/>
              </a:ext>
            </a:extLst>
          </p:cNvPr>
          <p:cNvSpPr/>
          <p:nvPr/>
        </p:nvSpPr>
        <p:spPr>
          <a:xfrm>
            <a:off x="63704" y="2818039"/>
            <a:ext cx="955711" cy="215444"/>
          </a:xfrm>
          <a:prstGeom prst="rect">
            <a:avLst/>
          </a:prstGeom>
        </p:spPr>
        <p:txBody>
          <a:bodyPr wrap="none">
            <a:spAutoFit/>
          </a:bodyPr>
          <a:lstStyle/>
          <a:p>
            <a:r>
              <a:rPr lang="fr-FR" sz="800" b="1" dirty="0">
                <a:solidFill>
                  <a:schemeClr val="tx1">
                    <a:lumMod val="50000"/>
                    <a:lumOff val="50000"/>
                  </a:schemeClr>
                </a:solidFill>
                <a:latin typeface="Century Gothic" panose="020B0502020202020204" pitchFamily="34" charset="0"/>
              </a:rPr>
              <a:t>NETWORK LEVEL</a:t>
            </a:r>
          </a:p>
        </p:txBody>
      </p:sp>
      <p:sp>
        <p:nvSpPr>
          <p:cNvPr id="144" name="Rectangle 143">
            <a:extLst>
              <a:ext uri="{FF2B5EF4-FFF2-40B4-BE49-F238E27FC236}">
                <a16:creationId xmlns:a16="http://schemas.microsoft.com/office/drawing/2014/main" id="{2519D124-51EE-465C-2657-8579EC3725B9}"/>
              </a:ext>
            </a:extLst>
          </p:cNvPr>
          <p:cNvSpPr/>
          <p:nvPr/>
        </p:nvSpPr>
        <p:spPr>
          <a:xfrm>
            <a:off x="93268" y="3663482"/>
            <a:ext cx="841897" cy="215444"/>
          </a:xfrm>
          <a:prstGeom prst="rect">
            <a:avLst/>
          </a:prstGeom>
        </p:spPr>
        <p:txBody>
          <a:bodyPr wrap="none">
            <a:spAutoFit/>
          </a:bodyPr>
          <a:lstStyle/>
          <a:p>
            <a:r>
              <a:rPr lang="fr-FR" sz="800" b="1" dirty="0">
                <a:solidFill>
                  <a:schemeClr val="tx1">
                    <a:lumMod val="50000"/>
                    <a:lumOff val="50000"/>
                  </a:schemeClr>
                </a:solidFill>
                <a:latin typeface="Century Gothic" panose="020B0502020202020204" pitchFamily="34" charset="0"/>
              </a:rPr>
              <a:t>LOCAL  LEVEL</a:t>
            </a:r>
          </a:p>
        </p:txBody>
      </p:sp>
      <p:sp>
        <p:nvSpPr>
          <p:cNvPr id="145" name="Rectangle 144">
            <a:extLst>
              <a:ext uri="{FF2B5EF4-FFF2-40B4-BE49-F238E27FC236}">
                <a16:creationId xmlns:a16="http://schemas.microsoft.com/office/drawing/2014/main" id="{38B2A01A-612C-5994-666F-D57E522D489D}"/>
              </a:ext>
            </a:extLst>
          </p:cNvPr>
          <p:cNvSpPr/>
          <p:nvPr/>
        </p:nvSpPr>
        <p:spPr>
          <a:xfrm>
            <a:off x="1052480" y="3659296"/>
            <a:ext cx="8003210" cy="215444"/>
          </a:xfrm>
          <a:prstGeom prst="rect">
            <a:avLst/>
          </a:prstGeom>
        </p:spPr>
        <p:txBody>
          <a:bodyPr wrap="square">
            <a:spAutoFit/>
          </a:bodyPr>
          <a:lstStyle/>
          <a:p>
            <a:r>
              <a:rPr lang="en-US" sz="800" b="1" i="1" spc="300" dirty="0">
                <a:solidFill>
                  <a:schemeClr val="accent2">
                    <a:lumMod val="60000"/>
                    <a:lumOff val="40000"/>
                  </a:schemeClr>
                </a:solidFill>
                <a:latin typeface="Century Gothic" panose="020B0502020202020204" pitchFamily="34" charset="0"/>
              </a:rPr>
              <a:t>Strengthening your skills by experimenting participatory and integrated approaches</a:t>
            </a:r>
            <a:endParaRPr lang="fr-FR" sz="800" b="1" i="1" spc="300" dirty="0">
              <a:solidFill>
                <a:schemeClr val="accent2">
                  <a:lumMod val="60000"/>
                  <a:lumOff val="40000"/>
                </a:schemeClr>
              </a:solidFill>
              <a:latin typeface="Century Gothic" panose="020B0502020202020204" pitchFamily="34" charset="0"/>
            </a:endParaRPr>
          </a:p>
        </p:txBody>
      </p:sp>
      <p:sp>
        <p:nvSpPr>
          <p:cNvPr id="146" name="Rectangle 145">
            <a:extLst>
              <a:ext uri="{FF2B5EF4-FFF2-40B4-BE49-F238E27FC236}">
                <a16:creationId xmlns:a16="http://schemas.microsoft.com/office/drawing/2014/main" id="{A6186FAE-AFA3-C127-B767-9A15F81246A4}"/>
              </a:ext>
            </a:extLst>
          </p:cNvPr>
          <p:cNvSpPr/>
          <p:nvPr/>
        </p:nvSpPr>
        <p:spPr>
          <a:xfrm>
            <a:off x="95538" y="4572770"/>
            <a:ext cx="877163" cy="338554"/>
          </a:xfrm>
          <a:prstGeom prst="rect">
            <a:avLst/>
          </a:prstGeom>
        </p:spPr>
        <p:txBody>
          <a:bodyPr wrap="none">
            <a:spAutoFit/>
          </a:bodyPr>
          <a:lstStyle/>
          <a:p>
            <a:pPr algn="ctr"/>
            <a:r>
              <a:rPr lang="fr-FR" sz="800" b="1" dirty="0">
                <a:solidFill>
                  <a:schemeClr val="tx1">
                    <a:lumMod val="50000"/>
                    <a:lumOff val="50000"/>
                  </a:schemeClr>
                </a:solidFill>
                <a:latin typeface="Century Gothic" panose="020B0502020202020204" pitchFamily="34" charset="0"/>
              </a:rPr>
              <a:t>PROGRAMME </a:t>
            </a:r>
          </a:p>
          <a:p>
            <a:pPr algn="ctr"/>
            <a:r>
              <a:rPr lang="fr-FR" sz="800" b="1" dirty="0">
                <a:solidFill>
                  <a:schemeClr val="tx1">
                    <a:lumMod val="50000"/>
                    <a:lumOff val="50000"/>
                  </a:schemeClr>
                </a:solidFill>
                <a:latin typeface="Century Gothic" panose="020B0502020202020204" pitchFamily="34" charset="0"/>
              </a:rPr>
              <a:t>SUPPORT</a:t>
            </a:r>
          </a:p>
        </p:txBody>
      </p:sp>
      <p:pic>
        <p:nvPicPr>
          <p:cNvPr id="147" name="Image 146">
            <a:extLst>
              <a:ext uri="{FF2B5EF4-FFF2-40B4-BE49-F238E27FC236}">
                <a16:creationId xmlns:a16="http://schemas.microsoft.com/office/drawing/2014/main" id="{3F071FFA-60E3-D5DD-CD0A-5CA8FCE4857D}"/>
              </a:ext>
            </a:extLst>
          </p:cNvPr>
          <p:cNvPicPr>
            <a:picLocks noChangeAspect="1"/>
          </p:cNvPicPr>
          <p:nvPr/>
        </p:nvPicPr>
        <p:blipFill>
          <a:blip r:embed="rId20">
            <a:duotone>
              <a:schemeClr val="accent6">
                <a:shade val="45000"/>
                <a:satMod val="135000"/>
              </a:schemeClr>
              <a:prstClr val="white"/>
            </a:duotone>
          </a:blip>
          <a:stretch>
            <a:fillRect/>
          </a:stretch>
        </p:blipFill>
        <p:spPr>
          <a:xfrm>
            <a:off x="2846741" y="906189"/>
            <a:ext cx="367866" cy="387995"/>
          </a:xfrm>
          <a:prstGeom prst="rect">
            <a:avLst/>
          </a:prstGeom>
        </p:spPr>
      </p:pic>
      <p:pic>
        <p:nvPicPr>
          <p:cNvPr id="148" name="Image 147">
            <a:extLst>
              <a:ext uri="{FF2B5EF4-FFF2-40B4-BE49-F238E27FC236}">
                <a16:creationId xmlns:a16="http://schemas.microsoft.com/office/drawing/2014/main" id="{D8CDDBF2-8EFE-E5B0-52DE-E8ACDE0E7ABE}"/>
              </a:ext>
            </a:extLst>
          </p:cNvPr>
          <p:cNvPicPr>
            <a:picLocks noChangeAspect="1"/>
          </p:cNvPicPr>
          <p:nvPr/>
        </p:nvPicPr>
        <p:blipFill>
          <a:blip r:embed="rId21">
            <a:duotone>
              <a:schemeClr val="accent1">
                <a:shade val="45000"/>
                <a:satMod val="135000"/>
              </a:schemeClr>
              <a:prstClr val="white"/>
            </a:duotone>
          </a:blip>
          <a:stretch>
            <a:fillRect/>
          </a:stretch>
        </p:blipFill>
        <p:spPr>
          <a:xfrm>
            <a:off x="1201726" y="4122747"/>
            <a:ext cx="590863" cy="344003"/>
          </a:xfrm>
          <a:prstGeom prst="rect">
            <a:avLst/>
          </a:prstGeom>
        </p:spPr>
      </p:pic>
      <p:sp>
        <p:nvSpPr>
          <p:cNvPr id="149" name="Rectangle 148">
            <a:extLst>
              <a:ext uri="{FF2B5EF4-FFF2-40B4-BE49-F238E27FC236}">
                <a16:creationId xmlns:a16="http://schemas.microsoft.com/office/drawing/2014/main" id="{68781B25-3979-630A-EB5E-82A28240C8AC}"/>
              </a:ext>
            </a:extLst>
          </p:cNvPr>
          <p:cNvSpPr/>
          <p:nvPr/>
        </p:nvSpPr>
        <p:spPr>
          <a:xfrm>
            <a:off x="4243389" y="4412751"/>
            <a:ext cx="661054"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Digital</a:t>
            </a:r>
            <a:endParaRPr lang="fr-FR" sz="1200" b="1" dirty="0">
              <a:solidFill>
                <a:schemeClr val="tx1">
                  <a:lumMod val="50000"/>
                  <a:lumOff val="50000"/>
                </a:schemeClr>
              </a:solidFill>
              <a:latin typeface="Century Gothic" panose="020B0502020202020204" pitchFamily="34" charset="0"/>
            </a:endParaRPr>
          </a:p>
        </p:txBody>
      </p:sp>
      <p:sp>
        <p:nvSpPr>
          <p:cNvPr id="150" name="Rectangle 149">
            <a:extLst>
              <a:ext uri="{FF2B5EF4-FFF2-40B4-BE49-F238E27FC236}">
                <a16:creationId xmlns:a16="http://schemas.microsoft.com/office/drawing/2014/main" id="{F3D0AE0F-B716-6A94-C63D-54288FA74A3D}"/>
              </a:ext>
            </a:extLst>
          </p:cNvPr>
          <p:cNvSpPr/>
          <p:nvPr/>
        </p:nvSpPr>
        <p:spPr>
          <a:xfrm>
            <a:off x="4732873" y="4405301"/>
            <a:ext cx="661054"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Gender</a:t>
            </a:r>
            <a:endParaRPr lang="fr-FR" sz="1200" b="1" dirty="0">
              <a:solidFill>
                <a:schemeClr val="tx1">
                  <a:lumMod val="50000"/>
                  <a:lumOff val="50000"/>
                </a:schemeClr>
              </a:solidFill>
              <a:latin typeface="Century Gothic" panose="020B0502020202020204" pitchFamily="34" charset="0"/>
            </a:endParaRPr>
          </a:p>
        </p:txBody>
      </p:sp>
      <p:sp>
        <p:nvSpPr>
          <p:cNvPr id="151" name="Rectangle 150">
            <a:extLst>
              <a:ext uri="{FF2B5EF4-FFF2-40B4-BE49-F238E27FC236}">
                <a16:creationId xmlns:a16="http://schemas.microsoft.com/office/drawing/2014/main" id="{FF1FA2C4-0501-5217-025E-0291530D0131}"/>
              </a:ext>
            </a:extLst>
          </p:cNvPr>
          <p:cNvSpPr/>
          <p:nvPr/>
        </p:nvSpPr>
        <p:spPr>
          <a:xfrm>
            <a:off x="5233051" y="4405301"/>
            <a:ext cx="661054"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Green</a:t>
            </a:r>
            <a:endParaRPr lang="fr-FR" sz="1200" b="1" dirty="0">
              <a:solidFill>
                <a:schemeClr val="tx1">
                  <a:lumMod val="50000"/>
                  <a:lumOff val="50000"/>
                </a:schemeClr>
              </a:solidFill>
              <a:latin typeface="Century Gothic" panose="020B0502020202020204" pitchFamily="34" charset="0"/>
            </a:endParaRPr>
          </a:p>
        </p:txBody>
      </p:sp>
      <p:pic>
        <p:nvPicPr>
          <p:cNvPr id="152" name="Picture 26">
            <a:extLst>
              <a:ext uri="{FF2B5EF4-FFF2-40B4-BE49-F238E27FC236}">
                <a16:creationId xmlns:a16="http://schemas.microsoft.com/office/drawing/2014/main" id="{9B7A8DD8-C8B7-0A0C-1EDC-DA06EDD158A4}"/>
              </a:ext>
            </a:extLst>
          </p:cNvPr>
          <p:cNvPicPr>
            <a:picLocks noChangeAspect="1" noChangeArrowheads="1"/>
          </p:cNvPicPr>
          <p:nvPr/>
        </p:nvPicPr>
        <p:blipFill>
          <a:blip r:embed="rId2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8095" y="873264"/>
            <a:ext cx="333070" cy="3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6" descr="Rezultat iskanja slik za meeting icon">
            <a:extLst>
              <a:ext uri="{FF2B5EF4-FFF2-40B4-BE49-F238E27FC236}">
                <a16:creationId xmlns:a16="http://schemas.microsoft.com/office/drawing/2014/main" id="{B82CB0BB-2208-BC4C-480F-2B6C55216FCD}"/>
              </a:ext>
            </a:extLst>
          </p:cNvPr>
          <p:cNvPicPr>
            <a:picLocks noChangeAspect="1" noChangeArrowheads="1"/>
          </p:cNvPicPr>
          <p:nvPr/>
        </p:nvPicPr>
        <p:blipFill>
          <a:blip r:embed="rId2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61883" y="2578734"/>
            <a:ext cx="301931" cy="301931"/>
          </a:xfrm>
          <a:prstGeom prst="rect">
            <a:avLst/>
          </a:prstGeom>
          <a:noFill/>
          <a:extLst>
            <a:ext uri="{909E8E84-426E-40DD-AFC4-6F175D3DCCD1}">
              <a14:hiddenFill xmlns:a14="http://schemas.microsoft.com/office/drawing/2010/main">
                <a:solidFill>
                  <a:srgbClr val="FFFFFF"/>
                </a:solidFill>
              </a14:hiddenFill>
            </a:ext>
          </a:extLst>
        </p:spPr>
      </p:pic>
      <p:sp>
        <p:nvSpPr>
          <p:cNvPr id="154" name="Rectangle 153">
            <a:extLst>
              <a:ext uri="{FF2B5EF4-FFF2-40B4-BE49-F238E27FC236}">
                <a16:creationId xmlns:a16="http://schemas.microsoft.com/office/drawing/2014/main" id="{2A62FBEF-28BB-8A84-69B3-3C0C5606401A}"/>
              </a:ext>
            </a:extLst>
          </p:cNvPr>
          <p:cNvSpPr/>
          <p:nvPr/>
        </p:nvSpPr>
        <p:spPr>
          <a:xfrm>
            <a:off x="1019416" y="4382710"/>
            <a:ext cx="918916" cy="200055"/>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Network experts</a:t>
            </a:r>
            <a:endParaRPr lang="fr-FR" sz="1200" b="1" dirty="0">
              <a:solidFill>
                <a:schemeClr val="tx1">
                  <a:lumMod val="50000"/>
                  <a:lumOff val="50000"/>
                </a:schemeClr>
              </a:solidFill>
              <a:latin typeface="Century Gothic" panose="020B0502020202020204" pitchFamily="34" charset="0"/>
            </a:endParaRPr>
          </a:p>
        </p:txBody>
      </p:sp>
      <p:pic>
        <p:nvPicPr>
          <p:cNvPr id="155" name="Image 154">
            <a:extLst>
              <a:ext uri="{FF2B5EF4-FFF2-40B4-BE49-F238E27FC236}">
                <a16:creationId xmlns:a16="http://schemas.microsoft.com/office/drawing/2014/main" id="{8628AD0C-C6A2-021B-8525-581326915833}"/>
              </a:ext>
            </a:extLst>
          </p:cNvPr>
          <p:cNvPicPr>
            <a:picLocks noChangeAspect="1"/>
          </p:cNvPicPr>
          <p:nvPr/>
        </p:nvPicPr>
        <p:blipFill>
          <a:blip r:embed="rId24">
            <a:duotone>
              <a:schemeClr val="accent1">
                <a:shade val="45000"/>
                <a:satMod val="135000"/>
              </a:schemeClr>
              <a:prstClr val="white"/>
            </a:duotone>
          </a:blip>
          <a:stretch>
            <a:fillRect/>
          </a:stretch>
        </p:blipFill>
        <p:spPr>
          <a:xfrm>
            <a:off x="299907" y="4143792"/>
            <a:ext cx="384141" cy="384141"/>
          </a:xfrm>
          <a:prstGeom prst="rect">
            <a:avLst/>
          </a:prstGeom>
        </p:spPr>
      </p:pic>
      <p:pic>
        <p:nvPicPr>
          <p:cNvPr id="156" name="Image 155">
            <a:extLst>
              <a:ext uri="{FF2B5EF4-FFF2-40B4-BE49-F238E27FC236}">
                <a16:creationId xmlns:a16="http://schemas.microsoft.com/office/drawing/2014/main" id="{EE5FBF40-406B-3F3F-F791-283851D06CA8}"/>
              </a:ext>
            </a:extLst>
          </p:cNvPr>
          <p:cNvPicPr>
            <a:picLocks noChangeAspect="1"/>
          </p:cNvPicPr>
          <p:nvPr/>
        </p:nvPicPr>
        <p:blipFill>
          <a:blip r:embed="rId25">
            <a:duotone>
              <a:schemeClr val="bg2">
                <a:shade val="45000"/>
                <a:satMod val="135000"/>
              </a:schemeClr>
              <a:prstClr val="white"/>
            </a:duotone>
          </a:blip>
          <a:stretch>
            <a:fillRect/>
          </a:stretch>
        </p:blipFill>
        <p:spPr>
          <a:xfrm>
            <a:off x="2942252" y="1892275"/>
            <a:ext cx="351284" cy="351284"/>
          </a:xfrm>
          <a:prstGeom prst="rect">
            <a:avLst/>
          </a:prstGeom>
        </p:spPr>
      </p:pic>
      <p:pic>
        <p:nvPicPr>
          <p:cNvPr id="157" name="Image 156">
            <a:extLst>
              <a:ext uri="{FF2B5EF4-FFF2-40B4-BE49-F238E27FC236}">
                <a16:creationId xmlns:a16="http://schemas.microsoft.com/office/drawing/2014/main" id="{22AEC1CA-9C38-1792-2996-23686A0EF4DE}"/>
              </a:ext>
            </a:extLst>
          </p:cNvPr>
          <p:cNvPicPr>
            <a:picLocks noChangeAspect="1"/>
          </p:cNvPicPr>
          <p:nvPr/>
        </p:nvPicPr>
        <p:blipFill>
          <a:blip r:embed="rId26">
            <a:duotone>
              <a:schemeClr val="bg2">
                <a:shade val="45000"/>
                <a:satMod val="135000"/>
              </a:schemeClr>
              <a:prstClr val="white"/>
            </a:duotone>
          </a:blip>
          <a:stretch>
            <a:fillRect/>
          </a:stretch>
        </p:blipFill>
        <p:spPr>
          <a:xfrm>
            <a:off x="8720608" y="874244"/>
            <a:ext cx="300502" cy="300502"/>
          </a:xfrm>
          <a:prstGeom prst="rect">
            <a:avLst/>
          </a:prstGeom>
        </p:spPr>
      </p:pic>
      <p:sp>
        <p:nvSpPr>
          <p:cNvPr id="158" name="Rectangle 157">
            <a:extLst>
              <a:ext uri="{FF2B5EF4-FFF2-40B4-BE49-F238E27FC236}">
                <a16:creationId xmlns:a16="http://schemas.microsoft.com/office/drawing/2014/main" id="{0C8EEAD0-AD7F-5D01-3A51-9830B7A00731}"/>
              </a:ext>
            </a:extLst>
          </p:cNvPr>
          <p:cNvSpPr/>
          <p:nvPr/>
        </p:nvSpPr>
        <p:spPr>
          <a:xfrm>
            <a:off x="84496" y="1743749"/>
            <a:ext cx="1112389" cy="369332"/>
          </a:xfrm>
          <a:prstGeom prst="rect">
            <a:avLst/>
          </a:prstGeom>
        </p:spPr>
        <p:txBody>
          <a:bodyPr wrap="square">
            <a:spAutoFit/>
          </a:bodyPr>
          <a:lstStyle/>
          <a:p>
            <a:r>
              <a:rPr lang="en-US" sz="900" b="1" dirty="0">
                <a:solidFill>
                  <a:schemeClr val="bg1">
                    <a:lumMod val="50000"/>
                  </a:schemeClr>
                </a:solidFill>
                <a:latin typeface="Century Gothic" panose="020B0502020202020204" pitchFamily="34" charset="0"/>
              </a:rPr>
              <a:t>KEY NETWORK DELIVERABLES</a:t>
            </a:r>
          </a:p>
        </p:txBody>
      </p:sp>
      <p:sp>
        <p:nvSpPr>
          <p:cNvPr id="159" name="Rectangle 158">
            <a:extLst>
              <a:ext uri="{FF2B5EF4-FFF2-40B4-BE49-F238E27FC236}">
                <a16:creationId xmlns:a16="http://schemas.microsoft.com/office/drawing/2014/main" id="{A0BC7382-5A6F-77B7-38EE-8F6BBF34DA6F}"/>
              </a:ext>
            </a:extLst>
          </p:cNvPr>
          <p:cNvSpPr/>
          <p:nvPr/>
        </p:nvSpPr>
        <p:spPr>
          <a:xfrm>
            <a:off x="1326966" y="1016472"/>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2023</a:t>
            </a:r>
          </a:p>
        </p:txBody>
      </p:sp>
      <p:sp>
        <p:nvSpPr>
          <p:cNvPr id="160" name="Rectangle 159">
            <a:extLst>
              <a:ext uri="{FF2B5EF4-FFF2-40B4-BE49-F238E27FC236}">
                <a16:creationId xmlns:a16="http://schemas.microsoft.com/office/drawing/2014/main" id="{55A78947-BC7B-EE3A-A1FB-DF1AB2174523}"/>
              </a:ext>
            </a:extLst>
          </p:cNvPr>
          <p:cNvSpPr/>
          <p:nvPr/>
        </p:nvSpPr>
        <p:spPr>
          <a:xfrm>
            <a:off x="3271011" y="1011500"/>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2024</a:t>
            </a:r>
          </a:p>
        </p:txBody>
      </p:sp>
      <p:sp>
        <p:nvSpPr>
          <p:cNvPr id="161" name="Rectangle 160">
            <a:extLst>
              <a:ext uri="{FF2B5EF4-FFF2-40B4-BE49-F238E27FC236}">
                <a16:creationId xmlns:a16="http://schemas.microsoft.com/office/drawing/2014/main" id="{4EF0E42A-75D4-21F6-77E7-C81E567BEF38}"/>
              </a:ext>
            </a:extLst>
          </p:cNvPr>
          <p:cNvSpPr/>
          <p:nvPr/>
        </p:nvSpPr>
        <p:spPr>
          <a:xfrm>
            <a:off x="6165108" y="1023713"/>
            <a:ext cx="476245" cy="230832"/>
          </a:xfrm>
          <a:prstGeom prst="rect">
            <a:avLst/>
          </a:prstGeom>
        </p:spPr>
        <p:txBody>
          <a:bodyPr wrap="square">
            <a:spAutoFit/>
          </a:bodyPr>
          <a:lstStyle/>
          <a:p>
            <a:r>
              <a:rPr lang="en-US" sz="900" b="1" dirty="0">
                <a:solidFill>
                  <a:schemeClr val="tx1">
                    <a:lumMod val="50000"/>
                    <a:lumOff val="50000"/>
                  </a:schemeClr>
                </a:solidFill>
                <a:latin typeface="Century Gothic" panose="020B0502020202020204" pitchFamily="34" charset="0"/>
              </a:rPr>
              <a:t>2025</a:t>
            </a:r>
          </a:p>
        </p:txBody>
      </p:sp>
      <p:sp>
        <p:nvSpPr>
          <p:cNvPr id="162" name="Rectangle 161">
            <a:extLst>
              <a:ext uri="{FF2B5EF4-FFF2-40B4-BE49-F238E27FC236}">
                <a16:creationId xmlns:a16="http://schemas.microsoft.com/office/drawing/2014/main" id="{14337C66-CB8B-4090-EB75-22F60838C220}"/>
              </a:ext>
            </a:extLst>
          </p:cNvPr>
          <p:cNvSpPr/>
          <p:nvPr/>
        </p:nvSpPr>
        <p:spPr>
          <a:xfrm>
            <a:off x="3025197" y="4517454"/>
            <a:ext cx="905356" cy="307777"/>
          </a:xfrm>
          <a:prstGeom prst="rect">
            <a:avLst/>
          </a:prstGeom>
        </p:spPr>
        <p:txBody>
          <a:bodyPr wrap="square">
            <a:spAutoFit/>
          </a:bodyPr>
          <a:lstStyle/>
          <a:p>
            <a:pPr algn="ctr"/>
            <a:r>
              <a:rPr lang="en-US" sz="700" b="1" dirty="0">
                <a:solidFill>
                  <a:schemeClr val="tx1">
                    <a:lumMod val="50000"/>
                    <a:lumOff val="50000"/>
                  </a:schemeClr>
                </a:solidFill>
                <a:latin typeface="Century Gothic" panose="020B0502020202020204" pitchFamily="34" charset="0"/>
              </a:rPr>
              <a:t>Incl. tools on financing</a:t>
            </a:r>
            <a:endParaRPr lang="fr-FR" sz="1200" b="1"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525375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0ECF7A-5268-40AA-975B-D9648B9B4290}"/>
              </a:ext>
            </a:extLst>
          </p:cNvPr>
          <p:cNvSpPr>
            <a:spLocks noGrp="1"/>
          </p:cNvSpPr>
          <p:nvPr>
            <p:ph type="title"/>
          </p:nvPr>
        </p:nvSpPr>
        <p:spPr/>
        <p:txBody>
          <a:bodyPr/>
          <a:lstStyle/>
          <a:p>
            <a:r>
              <a:rPr lang="fr-FR" dirty="0" err="1">
                <a:solidFill>
                  <a:srgbClr val="164194"/>
                </a:solidFill>
              </a:rPr>
              <a:t>Where</a:t>
            </a:r>
            <a:r>
              <a:rPr lang="fr-FR" dirty="0">
                <a:solidFill>
                  <a:srgbClr val="164194"/>
                </a:solidFill>
              </a:rPr>
              <a:t> to start </a:t>
            </a:r>
            <a:r>
              <a:rPr lang="fr-FR" dirty="0" err="1">
                <a:solidFill>
                  <a:srgbClr val="164194"/>
                </a:solidFill>
              </a:rPr>
              <a:t>with</a:t>
            </a:r>
            <a:r>
              <a:rPr lang="fr-FR" dirty="0">
                <a:solidFill>
                  <a:srgbClr val="164194"/>
                </a:solidFill>
              </a:rPr>
              <a:t> the application?</a:t>
            </a:r>
          </a:p>
        </p:txBody>
      </p:sp>
      <p:sp>
        <p:nvSpPr>
          <p:cNvPr id="3" name="Espace réservé du texte 2">
            <a:extLst>
              <a:ext uri="{FF2B5EF4-FFF2-40B4-BE49-F238E27FC236}">
                <a16:creationId xmlns:a16="http://schemas.microsoft.com/office/drawing/2014/main" id="{EA9B6AD7-D8BB-4C7A-95D1-81B98072C05D}"/>
              </a:ext>
            </a:extLst>
          </p:cNvPr>
          <p:cNvSpPr>
            <a:spLocks noGrp="1"/>
          </p:cNvSpPr>
          <p:nvPr>
            <p:ph type="body" sz="quarter" idx="12"/>
          </p:nvPr>
        </p:nvSpPr>
        <p:spPr>
          <a:xfrm>
            <a:off x="534536" y="1131888"/>
            <a:ext cx="4060841" cy="3276600"/>
          </a:xfrm>
        </p:spPr>
        <p:txBody>
          <a:bodyPr/>
          <a:lstStyle/>
          <a:p>
            <a:r>
              <a:rPr lang="fr-FR" sz="2400" dirty="0">
                <a:solidFill>
                  <a:schemeClr val="tx1">
                    <a:lumMod val="50000"/>
                    <a:lumOff val="50000"/>
                  </a:schemeClr>
                </a:solidFill>
              </a:rPr>
              <a:t>Main documents: </a:t>
            </a:r>
          </a:p>
          <a:p>
            <a:pPr marL="342900" indent="-342900">
              <a:buFont typeface="Wingdings" panose="05000000000000000000" pitchFamily="2" charset="2"/>
              <a:buChar char="ü"/>
            </a:pPr>
            <a:r>
              <a:rPr lang="fr-FR" sz="2200" b="0" dirty="0" err="1"/>
              <a:t>Terms</a:t>
            </a:r>
            <a:r>
              <a:rPr lang="fr-FR" sz="2200" b="0" dirty="0"/>
              <a:t> of Reference</a:t>
            </a:r>
          </a:p>
          <a:p>
            <a:pPr marL="342900" indent="-342900">
              <a:buFont typeface="Wingdings" panose="05000000000000000000" pitchFamily="2" charset="2"/>
              <a:buChar char="ü"/>
            </a:pPr>
            <a:r>
              <a:rPr lang="fr-FR" sz="2200" b="0" dirty="0"/>
              <a:t>Guide for </a:t>
            </a:r>
            <a:r>
              <a:rPr lang="fr-FR" sz="2200" b="0" dirty="0" err="1"/>
              <a:t>applicants</a:t>
            </a:r>
            <a:endParaRPr lang="fr-FR" sz="2200" b="0" dirty="0"/>
          </a:p>
          <a:p>
            <a:pPr marL="342900" indent="-342900">
              <a:buFont typeface="Wingdings" panose="05000000000000000000" pitchFamily="2" charset="2"/>
              <a:buChar char="ü"/>
            </a:pPr>
            <a:r>
              <a:rPr lang="fr-FR" sz="2200" b="0" dirty="0"/>
              <a:t>Programme Manual</a:t>
            </a:r>
          </a:p>
          <a:p>
            <a:endParaRPr lang="fr-FR" sz="2200" b="0" dirty="0"/>
          </a:p>
          <a:p>
            <a:r>
              <a:rPr lang="fr-FR" sz="2200" b="0" dirty="0"/>
              <a:t>All </a:t>
            </a:r>
            <a:r>
              <a:rPr lang="fr-FR" sz="2200" b="0" dirty="0" err="1"/>
              <a:t>available</a:t>
            </a:r>
            <a:r>
              <a:rPr lang="fr-FR" sz="2200" b="0" dirty="0"/>
              <a:t> at:</a:t>
            </a:r>
          </a:p>
          <a:p>
            <a:r>
              <a:rPr lang="fr-FR" sz="2200" dirty="0">
                <a:solidFill>
                  <a:srgbClr val="C60075"/>
                </a:solidFill>
              </a:rPr>
              <a:t>urbact.eu/</a:t>
            </a:r>
            <a:r>
              <a:rPr lang="fr-FR" sz="2200" dirty="0" err="1">
                <a:solidFill>
                  <a:srgbClr val="C60075"/>
                </a:solidFill>
              </a:rPr>
              <a:t>get-involved</a:t>
            </a:r>
            <a:endParaRPr lang="fr-FR" sz="2200" dirty="0">
              <a:solidFill>
                <a:srgbClr val="C60075"/>
              </a:solidFill>
            </a:endParaRPr>
          </a:p>
          <a:p>
            <a:endParaRPr lang="fr-FR" sz="2400" dirty="0">
              <a:solidFill>
                <a:srgbClr val="C60075"/>
              </a:solidFill>
            </a:endParaRPr>
          </a:p>
          <a:p>
            <a:r>
              <a:rPr lang="fr-FR" sz="2400" b="0" dirty="0"/>
              <a:t> </a:t>
            </a:r>
            <a:endParaRPr lang="fr-FR" sz="2400" dirty="0"/>
          </a:p>
          <a:p>
            <a:endParaRPr lang="fr-FR" sz="2400" dirty="0"/>
          </a:p>
          <a:p>
            <a:pPr marL="457200" lvl="1" indent="-457200">
              <a:buFont typeface="Arial" panose="020B0604020202020204" pitchFamily="34" charset="0"/>
              <a:buChar char="•"/>
            </a:pPr>
            <a:endParaRPr lang="fr-FR" sz="2000" dirty="0"/>
          </a:p>
        </p:txBody>
      </p:sp>
      <p:pic>
        <p:nvPicPr>
          <p:cNvPr id="5" name="Image 4">
            <a:extLst>
              <a:ext uri="{FF2B5EF4-FFF2-40B4-BE49-F238E27FC236}">
                <a16:creationId xmlns:a16="http://schemas.microsoft.com/office/drawing/2014/main" id="{9782FCB9-094C-45B4-97C6-2928C9C48F29}"/>
              </a:ext>
            </a:extLst>
          </p:cNvPr>
          <p:cNvPicPr>
            <a:picLocks noChangeAspect="1"/>
          </p:cNvPicPr>
          <p:nvPr/>
        </p:nvPicPr>
        <p:blipFill>
          <a:blip r:embed="rId2"/>
          <a:stretch>
            <a:fillRect/>
          </a:stretch>
        </p:blipFill>
        <p:spPr>
          <a:xfrm>
            <a:off x="4595377" y="1140822"/>
            <a:ext cx="4189847" cy="2789734"/>
          </a:xfrm>
          <a:prstGeom prst="rect">
            <a:avLst/>
          </a:prstGeom>
        </p:spPr>
      </p:pic>
    </p:spTree>
    <p:extLst>
      <p:ext uri="{BB962C8B-B14F-4D97-AF65-F5344CB8AC3E}">
        <p14:creationId xmlns:p14="http://schemas.microsoft.com/office/powerpoint/2010/main" val="1426230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solidFill>
                  <a:srgbClr val="164194"/>
                </a:solidFill>
              </a:rPr>
              <a:t>Today’s</a:t>
            </a:r>
            <a:r>
              <a:rPr lang="fr-FR" dirty="0">
                <a:solidFill>
                  <a:srgbClr val="164194"/>
                </a:solidFill>
              </a:rPr>
              <a:t> </a:t>
            </a:r>
            <a:r>
              <a:rPr lang="fr-FR" dirty="0" err="1">
                <a:solidFill>
                  <a:srgbClr val="164194"/>
                </a:solidFill>
              </a:rPr>
              <a:t>schedule</a:t>
            </a:r>
            <a:endParaRPr lang="en-US" dirty="0">
              <a:solidFill>
                <a:srgbClr val="164194"/>
              </a:solidFill>
            </a:endParaRPr>
          </a:p>
        </p:txBody>
      </p:sp>
      <p:sp>
        <p:nvSpPr>
          <p:cNvPr id="3" name="Text Placeholder 2"/>
          <p:cNvSpPr>
            <a:spLocks noGrp="1"/>
          </p:cNvSpPr>
          <p:nvPr>
            <p:ph type="body" sz="quarter" idx="12"/>
          </p:nvPr>
        </p:nvSpPr>
        <p:spPr>
          <a:xfrm>
            <a:off x="2136632" y="1033674"/>
            <a:ext cx="6966373" cy="3276600"/>
          </a:xfrm>
        </p:spPr>
        <p:txBody>
          <a:bodyPr/>
          <a:lstStyle/>
          <a:p>
            <a:r>
              <a:rPr lang="en-US" sz="1600" dirty="0"/>
              <a:t>URBACT, integrated actions for sustainable development</a:t>
            </a:r>
          </a:p>
          <a:p>
            <a:endParaRPr lang="en-US" sz="1600" dirty="0"/>
          </a:p>
          <a:p>
            <a:r>
              <a:rPr lang="en-US" sz="1600" dirty="0"/>
              <a:t>Some feedbacks</a:t>
            </a:r>
          </a:p>
          <a:p>
            <a:pPr marL="342900" indent="-342900">
              <a:buFont typeface="Wingdings" panose="05000000000000000000" pitchFamily="2" charset="2"/>
              <a:buChar char="Ø"/>
            </a:pPr>
            <a:r>
              <a:rPr lang="en-US" sz="1600" dirty="0"/>
              <a:t>Housing solutions to end homelessness - Juan </a:t>
            </a:r>
            <a:r>
              <a:rPr lang="en-US" sz="1600" dirty="0" err="1"/>
              <a:t>Leclou</a:t>
            </a:r>
            <a:endParaRPr lang="en-US" sz="1600" dirty="0"/>
          </a:p>
          <a:p>
            <a:pPr marL="342900" indent="-342900">
              <a:buFont typeface="Wingdings" panose="05000000000000000000" pitchFamily="2" charset="2"/>
              <a:buChar char="Ø"/>
            </a:pPr>
            <a:r>
              <a:rPr lang="en-US" sz="1600" dirty="0"/>
              <a:t>Urban resource centers for a more circular economy - Julie </a:t>
            </a:r>
            <a:r>
              <a:rPr lang="en-US" sz="1600" dirty="0" err="1"/>
              <a:t>Poppe</a:t>
            </a:r>
            <a:endParaRPr lang="en-US" sz="1600" dirty="0"/>
          </a:p>
          <a:p>
            <a:pPr marL="342900" indent="-342900">
              <a:buFont typeface="Wingdings" panose="05000000000000000000" pitchFamily="2" charset="2"/>
              <a:buChar char="Ø"/>
            </a:pPr>
            <a:r>
              <a:rPr lang="en-US" sz="1600" dirty="0"/>
              <a:t>A transition to more sustainable food - </a:t>
            </a:r>
            <a:r>
              <a:rPr lang="en-US" sz="1600" dirty="0" err="1"/>
              <a:t>Marcelline</a:t>
            </a:r>
            <a:r>
              <a:rPr lang="en-US" sz="1600" dirty="0"/>
              <a:t> Bonneau</a:t>
            </a:r>
          </a:p>
          <a:p>
            <a:pPr marL="342900" indent="-342900">
              <a:buFont typeface="Arial" panose="020B0604020202020204" pitchFamily="34" charset="0"/>
              <a:buChar char="•"/>
            </a:pPr>
            <a:endParaRPr lang="en-US" sz="1600" dirty="0"/>
          </a:p>
          <a:p>
            <a:r>
              <a:rPr lang="en-US" sz="1600" dirty="0"/>
              <a:t>Break</a:t>
            </a:r>
          </a:p>
          <a:p>
            <a:endParaRPr lang="en-US" sz="1600" dirty="0"/>
          </a:p>
          <a:p>
            <a:r>
              <a:rPr lang="en-US" sz="1600" dirty="0"/>
              <a:t>All you need to know about the new "Action Planning Networks" Call</a:t>
            </a:r>
          </a:p>
        </p:txBody>
      </p:sp>
      <p:sp>
        <p:nvSpPr>
          <p:cNvPr id="4" name="Text Placeholder 2">
            <a:extLst>
              <a:ext uri="{FF2B5EF4-FFF2-40B4-BE49-F238E27FC236}">
                <a16:creationId xmlns:a16="http://schemas.microsoft.com/office/drawing/2014/main" id="{764A4AF8-26A2-B3C3-136E-A1B54C76A9C0}"/>
              </a:ext>
            </a:extLst>
          </p:cNvPr>
          <p:cNvSpPr txBox="1">
            <a:spLocks/>
          </p:cNvSpPr>
          <p:nvPr/>
        </p:nvSpPr>
        <p:spPr>
          <a:xfrm>
            <a:off x="531141" y="1033674"/>
            <a:ext cx="1605492" cy="3276600"/>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14:15 - 14:45</a:t>
            </a:r>
          </a:p>
          <a:p>
            <a:endParaRPr lang="en-US" sz="1600" dirty="0"/>
          </a:p>
          <a:p>
            <a:r>
              <a:rPr lang="en-US" sz="1600" dirty="0"/>
              <a:t>14:45 - 15:45</a:t>
            </a:r>
          </a:p>
          <a:p>
            <a:endParaRPr lang="en-US" sz="1600" dirty="0"/>
          </a:p>
          <a:p>
            <a:endParaRPr lang="en-US" sz="1600" dirty="0"/>
          </a:p>
          <a:p>
            <a:endParaRPr lang="en-US" sz="1600" dirty="0"/>
          </a:p>
          <a:p>
            <a:endParaRPr lang="en-US" sz="1600" dirty="0"/>
          </a:p>
          <a:p>
            <a:r>
              <a:rPr lang="en-US" sz="1600" dirty="0"/>
              <a:t>15:45 - 16:00</a:t>
            </a:r>
          </a:p>
          <a:p>
            <a:endParaRPr lang="en-US" sz="1600" dirty="0"/>
          </a:p>
          <a:p>
            <a:r>
              <a:rPr lang="en-US" sz="1600" dirty="0"/>
              <a:t>16:00 - 17:00</a:t>
            </a:r>
          </a:p>
        </p:txBody>
      </p:sp>
    </p:spTree>
    <p:extLst>
      <p:ext uri="{BB962C8B-B14F-4D97-AF65-F5344CB8AC3E}">
        <p14:creationId xmlns:p14="http://schemas.microsoft.com/office/powerpoint/2010/main" val="1691843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12631F-AB1C-4193-AEAC-5F21EC0D32FC}"/>
              </a:ext>
            </a:extLst>
          </p:cNvPr>
          <p:cNvSpPr>
            <a:spLocks noGrp="1"/>
          </p:cNvSpPr>
          <p:nvPr>
            <p:ph type="title"/>
          </p:nvPr>
        </p:nvSpPr>
        <p:spPr/>
        <p:txBody>
          <a:bodyPr/>
          <a:lstStyle/>
          <a:p>
            <a:r>
              <a:rPr lang="fr-FR" dirty="0" err="1">
                <a:solidFill>
                  <a:srgbClr val="164194"/>
                </a:solidFill>
              </a:rPr>
              <a:t>Some</a:t>
            </a:r>
            <a:r>
              <a:rPr lang="fr-FR" dirty="0">
                <a:solidFill>
                  <a:srgbClr val="164194"/>
                </a:solidFill>
              </a:rPr>
              <a:t> </a:t>
            </a:r>
            <a:r>
              <a:rPr lang="fr-FR" dirty="0" err="1">
                <a:solidFill>
                  <a:srgbClr val="164194"/>
                </a:solidFill>
              </a:rPr>
              <a:t>Hints</a:t>
            </a:r>
            <a:r>
              <a:rPr lang="fr-FR" dirty="0">
                <a:solidFill>
                  <a:srgbClr val="164194"/>
                </a:solidFill>
              </a:rPr>
              <a:t> and Tips</a:t>
            </a:r>
          </a:p>
        </p:txBody>
      </p:sp>
      <p:sp>
        <p:nvSpPr>
          <p:cNvPr id="3" name="Espace réservé du texte 2">
            <a:extLst>
              <a:ext uri="{FF2B5EF4-FFF2-40B4-BE49-F238E27FC236}">
                <a16:creationId xmlns:a16="http://schemas.microsoft.com/office/drawing/2014/main" id="{D0D0C3ED-CC69-4E7D-B576-8D1654CC2F41}"/>
              </a:ext>
            </a:extLst>
          </p:cNvPr>
          <p:cNvSpPr>
            <a:spLocks noGrp="1"/>
          </p:cNvSpPr>
          <p:nvPr>
            <p:ph type="body" sz="quarter" idx="12"/>
          </p:nvPr>
        </p:nvSpPr>
        <p:spPr>
          <a:xfrm>
            <a:off x="736638" y="1212056"/>
            <a:ext cx="7486138" cy="3448039"/>
          </a:xfrm>
        </p:spPr>
        <p:txBody>
          <a:bodyPr/>
          <a:lstStyle/>
          <a:p>
            <a:pPr marL="457200" indent="-457200">
              <a:spcAft>
                <a:spcPts val="1200"/>
              </a:spcAft>
              <a:buFont typeface="Arial" panose="020B0604020202020204" pitchFamily="34" charset="0"/>
              <a:buChar char="•"/>
            </a:pPr>
            <a:r>
              <a:rPr lang="fr-FR" sz="1800" b="0" dirty="0"/>
              <a:t>Go </a:t>
            </a:r>
            <a:r>
              <a:rPr lang="fr-FR" sz="1800" b="0" dirty="0" err="1"/>
              <a:t>carefully</a:t>
            </a:r>
            <a:r>
              <a:rPr lang="fr-FR" sz="1800" b="0" dirty="0"/>
              <a:t> </a:t>
            </a:r>
            <a:r>
              <a:rPr lang="fr-FR" sz="1800" b="0" dirty="0" err="1"/>
              <a:t>through</a:t>
            </a:r>
            <a:r>
              <a:rPr lang="fr-FR" sz="1800" b="0" dirty="0"/>
              <a:t> the </a:t>
            </a:r>
            <a:r>
              <a:rPr lang="fr-FR" sz="1800" dirty="0"/>
              <a:t>application </a:t>
            </a:r>
            <a:r>
              <a:rPr lang="fr-FR" sz="1800" dirty="0" err="1"/>
              <a:t>form</a:t>
            </a:r>
            <a:r>
              <a:rPr lang="fr-FR" sz="1800" dirty="0"/>
              <a:t> </a:t>
            </a:r>
            <a:r>
              <a:rPr lang="fr-FR" sz="1800" dirty="0" err="1"/>
              <a:t>outline</a:t>
            </a:r>
            <a:r>
              <a:rPr lang="fr-FR" sz="1800" dirty="0"/>
              <a:t> </a:t>
            </a:r>
            <a:r>
              <a:rPr lang="fr-FR" sz="1800" b="0" dirty="0"/>
              <a:t>document and the </a:t>
            </a:r>
            <a:r>
              <a:rPr lang="fr-FR" sz="1800" u="sng" dirty="0" err="1"/>
              <a:t>eligibility</a:t>
            </a:r>
            <a:r>
              <a:rPr lang="fr-FR" sz="1800" b="0" dirty="0"/>
              <a:t> &amp; </a:t>
            </a:r>
            <a:r>
              <a:rPr lang="fr-FR" sz="1800" u="sng" dirty="0" err="1"/>
              <a:t>assessment</a:t>
            </a:r>
            <a:r>
              <a:rPr lang="fr-FR" sz="1800" b="0" dirty="0"/>
              <a:t> </a:t>
            </a:r>
            <a:r>
              <a:rPr lang="fr-FR" sz="1800" dirty="0" err="1"/>
              <a:t>criteria</a:t>
            </a:r>
            <a:r>
              <a:rPr lang="fr-FR" sz="1800" dirty="0"/>
              <a:t> in the </a:t>
            </a:r>
            <a:r>
              <a:rPr lang="fr-FR" sz="1800" dirty="0" err="1"/>
              <a:t>Terms</a:t>
            </a:r>
            <a:r>
              <a:rPr lang="fr-FR" sz="1800" dirty="0"/>
              <a:t> of </a:t>
            </a:r>
            <a:r>
              <a:rPr lang="fr-FR" sz="1800" dirty="0" err="1"/>
              <a:t>References</a:t>
            </a:r>
            <a:endParaRPr lang="fr-FR" sz="1800" b="0" dirty="0"/>
          </a:p>
          <a:p>
            <a:pPr marL="457200" indent="-457200">
              <a:spcAft>
                <a:spcPts val="1200"/>
              </a:spcAft>
              <a:buFont typeface="Arial" panose="020B0604020202020204" pitchFamily="34" charset="0"/>
              <a:buChar char="•"/>
            </a:pPr>
            <a:r>
              <a:rPr lang="en-GB" sz="1800" b="0" dirty="0"/>
              <a:t>Check all the aspects for building a </a:t>
            </a:r>
            <a:r>
              <a:rPr lang="en-GB" sz="1800" dirty="0"/>
              <a:t>successful proposal</a:t>
            </a:r>
            <a:r>
              <a:rPr lang="en-GB" sz="1800" b="0" dirty="0"/>
              <a:t> set out in </a:t>
            </a:r>
            <a:r>
              <a:rPr lang="en-GB" sz="1800" dirty="0"/>
              <a:t>the Guide </a:t>
            </a:r>
          </a:p>
          <a:p>
            <a:pPr marL="457200" indent="-457200">
              <a:spcAft>
                <a:spcPts val="1200"/>
              </a:spcAft>
              <a:buFont typeface="Arial" panose="020B0604020202020204" pitchFamily="34" charset="0"/>
              <a:buChar char="•"/>
            </a:pPr>
            <a:r>
              <a:rPr lang="en-GB" sz="1800" dirty="0"/>
              <a:t>Consult FAQ at </a:t>
            </a:r>
            <a:r>
              <a:rPr lang="fr-FR" sz="1800" dirty="0">
                <a:solidFill>
                  <a:srgbClr val="C60075"/>
                </a:solidFill>
              </a:rPr>
              <a:t>urbact.eu/</a:t>
            </a:r>
            <a:r>
              <a:rPr lang="fr-FR" sz="1800" dirty="0" err="1">
                <a:solidFill>
                  <a:srgbClr val="C60075"/>
                </a:solidFill>
              </a:rPr>
              <a:t>get-involved</a:t>
            </a:r>
            <a:endParaRPr lang="fr-FR" sz="1800" dirty="0">
              <a:solidFill>
                <a:srgbClr val="C60075"/>
              </a:solidFill>
            </a:endParaRPr>
          </a:p>
          <a:p>
            <a:pPr marL="457200" indent="-457200">
              <a:spcAft>
                <a:spcPts val="1200"/>
              </a:spcAft>
              <a:buFont typeface="Arial" panose="020B0604020202020204" pitchFamily="34" charset="0"/>
              <a:buChar char="•"/>
            </a:pPr>
            <a:r>
              <a:rPr lang="en-US" sz="1800" dirty="0"/>
              <a:t>Cannot find what you are looking for? Contact </a:t>
            </a:r>
            <a:r>
              <a:rPr lang="fr-FR" sz="1800" dirty="0">
                <a:solidFill>
                  <a:srgbClr val="C60075"/>
                </a:solidFill>
              </a:rPr>
              <a:t>apn@urbact.eu</a:t>
            </a:r>
            <a:endParaRPr lang="fr-FR" sz="1800" dirty="0"/>
          </a:p>
          <a:p>
            <a:pPr marL="457200" indent="-457200">
              <a:spcAft>
                <a:spcPts val="1200"/>
              </a:spcAft>
              <a:buFont typeface="Arial" panose="020B0604020202020204" pitchFamily="34" charset="0"/>
              <a:buChar char="•"/>
            </a:pPr>
            <a:endParaRPr lang="en-GB" sz="1800" dirty="0"/>
          </a:p>
          <a:p>
            <a:pPr marL="457200" indent="-457200">
              <a:spcAft>
                <a:spcPts val="1200"/>
              </a:spcAft>
              <a:buFont typeface="Arial" panose="020B0604020202020204" pitchFamily="34" charset="0"/>
              <a:buChar char="•"/>
            </a:pPr>
            <a:endParaRPr lang="fr-FR" sz="1800" dirty="0">
              <a:solidFill>
                <a:srgbClr val="C60075"/>
              </a:solidFill>
            </a:endParaRPr>
          </a:p>
          <a:p>
            <a:pPr marL="457200" indent="-457200">
              <a:spcAft>
                <a:spcPts val="1200"/>
              </a:spcAft>
              <a:buFont typeface="Arial" panose="020B0604020202020204" pitchFamily="34" charset="0"/>
              <a:buChar char="•"/>
            </a:pPr>
            <a:endParaRPr lang="fr-FR" dirty="0"/>
          </a:p>
        </p:txBody>
      </p:sp>
    </p:spTree>
    <p:extLst>
      <p:ext uri="{BB962C8B-B14F-4D97-AF65-F5344CB8AC3E}">
        <p14:creationId xmlns:p14="http://schemas.microsoft.com/office/powerpoint/2010/main" val="3836798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7F098-2CAA-4FF9-A89C-31EFD887FB85}"/>
              </a:ext>
            </a:extLst>
          </p:cNvPr>
          <p:cNvSpPr>
            <a:spLocks noGrp="1"/>
          </p:cNvSpPr>
          <p:nvPr>
            <p:ph type="title"/>
          </p:nvPr>
        </p:nvSpPr>
        <p:spPr/>
        <p:txBody>
          <a:bodyPr/>
          <a:lstStyle/>
          <a:p>
            <a:r>
              <a:rPr lang="fr-FR" dirty="0" err="1">
                <a:solidFill>
                  <a:srgbClr val="164194"/>
                </a:solidFill>
              </a:rPr>
              <a:t>Submission</a:t>
            </a:r>
            <a:r>
              <a:rPr lang="fr-FR" dirty="0">
                <a:solidFill>
                  <a:srgbClr val="164194"/>
                </a:solidFill>
              </a:rPr>
              <a:t> </a:t>
            </a:r>
            <a:r>
              <a:rPr lang="fr-FR" dirty="0" err="1">
                <a:solidFill>
                  <a:srgbClr val="164194"/>
                </a:solidFill>
              </a:rPr>
              <a:t>procedure</a:t>
            </a:r>
            <a:r>
              <a:rPr lang="fr-FR" dirty="0">
                <a:solidFill>
                  <a:srgbClr val="164194"/>
                </a:solidFill>
              </a:rPr>
              <a:t>   </a:t>
            </a:r>
            <a:r>
              <a:rPr lang="fr-FR" sz="2000" b="0" dirty="0">
                <a:solidFill>
                  <a:schemeClr val="tx1">
                    <a:lumMod val="50000"/>
                    <a:lumOff val="50000"/>
                  </a:schemeClr>
                </a:solidFill>
              </a:rPr>
              <a:t>(Lead </a:t>
            </a:r>
            <a:r>
              <a:rPr lang="fr-FR" sz="2000" b="0" dirty="0" err="1">
                <a:solidFill>
                  <a:schemeClr val="tx1">
                    <a:lumMod val="50000"/>
                    <a:lumOff val="50000"/>
                  </a:schemeClr>
                </a:solidFill>
              </a:rPr>
              <a:t>partners</a:t>
            </a:r>
            <a:r>
              <a:rPr lang="fr-FR" sz="2000" b="0" dirty="0">
                <a:solidFill>
                  <a:schemeClr val="tx1">
                    <a:lumMod val="50000"/>
                    <a:lumOff val="50000"/>
                  </a:schemeClr>
                </a:solidFill>
              </a:rPr>
              <a:t> </a:t>
            </a:r>
            <a:r>
              <a:rPr lang="fr-FR" sz="2000" b="0" dirty="0" err="1">
                <a:solidFill>
                  <a:schemeClr val="tx1">
                    <a:lumMod val="50000"/>
                    <a:lumOff val="50000"/>
                  </a:schemeClr>
                </a:solidFill>
              </a:rPr>
              <a:t>responsibility</a:t>
            </a:r>
            <a:r>
              <a:rPr lang="fr-FR" sz="2000" b="0" dirty="0">
                <a:solidFill>
                  <a:schemeClr val="tx1">
                    <a:lumMod val="50000"/>
                    <a:lumOff val="50000"/>
                  </a:schemeClr>
                </a:solidFill>
              </a:rPr>
              <a:t>)</a:t>
            </a:r>
            <a:endParaRPr lang="fr-FR" b="0" dirty="0">
              <a:solidFill>
                <a:schemeClr val="tx1">
                  <a:lumMod val="50000"/>
                  <a:lumOff val="50000"/>
                </a:schemeClr>
              </a:solidFill>
            </a:endParaRPr>
          </a:p>
        </p:txBody>
      </p:sp>
      <p:sp>
        <p:nvSpPr>
          <p:cNvPr id="3" name="Espace réservé du texte 2">
            <a:extLst>
              <a:ext uri="{FF2B5EF4-FFF2-40B4-BE49-F238E27FC236}">
                <a16:creationId xmlns:a16="http://schemas.microsoft.com/office/drawing/2014/main" id="{E1D234C8-6736-40BA-B61F-E3EF219FC9C4}"/>
              </a:ext>
            </a:extLst>
          </p:cNvPr>
          <p:cNvSpPr>
            <a:spLocks noGrp="1"/>
          </p:cNvSpPr>
          <p:nvPr>
            <p:ph type="body" sz="quarter" idx="12"/>
          </p:nvPr>
        </p:nvSpPr>
        <p:spPr>
          <a:xfrm>
            <a:off x="429905" y="1131888"/>
            <a:ext cx="8337024" cy="3276600"/>
          </a:xfrm>
        </p:spPr>
        <p:txBody>
          <a:bodyPr/>
          <a:lstStyle/>
          <a:p>
            <a:r>
              <a:rPr lang="en-GB" sz="2000" dirty="0">
                <a:solidFill>
                  <a:schemeClr val="tx1">
                    <a:lumMod val="50000"/>
                    <a:lumOff val="50000"/>
                  </a:schemeClr>
                </a:solidFill>
              </a:rPr>
              <a:t>2 steps required to submit your application:</a:t>
            </a:r>
          </a:p>
          <a:p>
            <a:endParaRPr lang="en-GB" sz="2000" dirty="0"/>
          </a:p>
          <a:p>
            <a:r>
              <a:rPr lang="en-GB" sz="1600" dirty="0"/>
              <a:t>1 - Online submission of the </a:t>
            </a:r>
            <a:r>
              <a:rPr lang="en-GB" sz="1600" u="sng" dirty="0"/>
              <a:t>application form </a:t>
            </a:r>
            <a:r>
              <a:rPr lang="en-GB" sz="1600" dirty="0"/>
              <a:t>through the SYNERGIE-CTE system             </a:t>
            </a:r>
            <a:r>
              <a:rPr lang="en-GB" sz="1600" dirty="0" err="1">
                <a:solidFill>
                  <a:schemeClr val="bg1"/>
                </a:solidFill>
              </a:rPr>
              <a:t>i</a:t>
            </a:r>
            <a:r>
              <a:rPr lang="en-GB" sz="1600" dirty="0">
                <a:solidFill>
                  <a:schemeClr val="bg1"/>
                </a:solidFill>
              </a:rPr>
              <a:t>  </a:t>
            </a:r>
            <a:r>
              <a:rPr lang="en-GB" sz="1600" dirty="0"/>
              <a:t>                                                                        </a:t>
            </a:r>
            <a:r>
              <a:rPr lang="en-GB" sz="1600" b="0" dirty="0"/>
              <a:t>in English </a:t>
            </a:r>
            <a:r>
              <a:rPr lang="en-GB" sz="1600" dirty="0">
                <a:solidFill>
                  <a:srgbClr val="C60075"/>
                </a:solidFill>
              </a:rPr>
              <a:t>by 31 March 2023 at 15:00 CEST</a:t>
            </a:r>
          </a:p>
          <a:p>
            <a:pPr marL="663575" lvl="3" indent="-171450">
              <a:buFont typeface="Arial" panose="020B0604020202020204" pitchFamily="34" charset="0"/>
              <a:buChar char="•"/>
            </a:pPr>
            <a:r>
              <a:rPr lang="en-GB" sz="1050" b="0" i="1" dirty="0">
                <a:solidFill>
                  <a:schemeClr val="tx1">
                    <a:lumMod val="65000"/>
                    <a:lumOff val="35000"/>
                  </a:schemeClr>
                </a:solidFill>
                <a:latin typeface="Century Gothic" panose="020B0502020202020204" pitchFamily="34" charset="0"/>
              </a:rPr>
              <a:t>information on the SYNERGIE system outlined in the Guide to SYNERGIE (available soon on urbact.eu/get-involved)</a:t>
            </a:r>
          </a:p>
          <a:p>
            <a:pPr lvl="2" indent="0">
              <a:buNone/>
            </a:pPr>
            <a:endParaRPr lang="en-GB" sz="1600" b="0" i="1" dirty="0">
              <a:solidFill>
                <a:schemeClr val="tx1">
                  <a:lumMod val="65000"/>
                  <a:lumOff val="35000"/>
                </a:schemeClr>
              </a:solidFill>
            </a:endParaRPr>
          </a:p>
          <a:p>
            <a:pPr lvl="1"/>
            <a:r>
              <a:rPr lang="en-GB" sz="1600" b="1" dirty="0">
                <a:solidFill>
                  <a:srgbClr val="164194"/>
                </a:solidFill>
                <a:latin typeface="Century Gothic" panose="020B0502020202020204" pitchFamily="34" charset="0"/>
              </a:rPr>
              <a:t>2 - Send the </a:t>
            </a:r>
            <a:r>
              <a:rPr lang="en-GB" sz="1600" b="1" u="sng" dirty="0">
                <a:solidFill>
                  <a:srgbClr val="164194"/>
                </a:solidFill>
                <a:latin typeface="Century Gothic" panose="020B0502020202020204" pitchFamily="34" charset="0"/>
              </a:rPr>
              <a:t>application package </a:t>
            </a:r>
            <a:r>
              <a:rPr lang="en-GB" sz="1600" b="1" dirty="0">
                <a:solidFill>
                  <a:srgbClr val="164194"/>
                </a:solidFill>
                <a:latin typeface="Century Gothic" panose="020B0502020202020204" pitchFamily="34" charset="0"/>
              </a:rPr>
              <a:t>by email to APN@urbact.eu by </a:t>
            </a:r>
          </a:p>
          <a:p>
            <a:pPr lvl="1"/>
            <a:r>
              <a:rPr lang="en-GB" sz="1600" b="1" dirty="0">
                <a:solidFill>
                  <a:srgbClr val="164194"/>
                </a:solidFill>
                <a:latin typeface="Century Gothic" panose="020B0502020202020204" pitchFamily="34" charset="0"/>
              </a:rPr>
              <a:t>                                                                                                      </a:t>
            </a:r>
            <a:r>
              <a:rPr lang="en-GB" sz="1600" b="1" dirty="0">
                <a:latin typeface="Century Gothic" panose="020B0502020202020204" pitchFamily="34" charset="0"/>
              </a:rPr>
              <a:t>3 April 2023 at 15:00 CEST </a:t>
            </a:r>
          </a:p>
          <a:p>
            <a:pPr marL="663575" lvl="3" indent="-171450">
              <a:buFont typeface="Arial" panose="020B0604020202020204" pitchFamily="34" charset="0"/>
              <a:buChar char="•"/>
            </a:pPr>
            <a:r>
              <a:rPr lang="en-GB" sz="1050" b="0" i="1" dirty="0">
                <a:solidFill>
                  <a:schemeClr val="tx1">
                    <a:lumMod val="65000"/>
                    <a:lumOff val="35000"/>
                  </a:schemeClr>
                </a:solidFill>
                <a:latin typeface="Century Gothic" panose="020B0502020202020204" pitchFamily="34" charset="0"/>
              </a:rPr>
              <a:t>including scan of the signed PDF of the application generated through SYNERGIE-CTE, signed letters of commitment and all additional requested documents</a:t>
            </a:r>
          </a:p>
          <a:p>
            <a:pPr marL="947738" lvl="2" indent="-457200"/>
            <a:endParaRPr lang="fr-FR" sz="1600" dirty="0"/>
          </a:p>
          <a:p>
            <a:pPr marL="457200" indent="-457200">
              <a:buAutoNum type="arabicPeriod"/>
            </a:pPr>
            <a:endParaRPr lang="fr-FR" sz="2000" dirty="0"/>
          </a:p>
          <a:p>
            <a:pPr marL="457200" indent="-457200">
              <a:buAutoNum type="arabicPeriod"/>
            </a:pPr>
            <a:endParaRPr lang="fr-FR" sz="2000" dirty="0"/>
          </a:p>
          <a:p>
            <a:pPr marL="457200" indent="-457200">
              <a:buAutoNum type="arabicPeriod"/>
            </a:pPr>
            <a:endParaRPr lang="fr-FR" sz="2000" dirty="0"/>
          </a:p>
          <a:p>
            <a:pPr marL="457200" indent="-457200">
              <a:buFont typeface="+mj-lt"/>
              <a:buAutoNum type="arabicPeriod"/>
            </a:pPr>
            <a:endParaRPr lang="fr-FR" sz="2000" dirty="0"/>
          </a:p>
        </p:txBody>
      </p:sp>
    </p:spTree>
    <p:extLst>
      <p:ext uri="{BB962C8B-B14F-4D97-AF65-F5344CB8AC3E}">
        <p14:creationId xmlns:p14="http://schemas.microsoft.com/office/powerpoint/2010/main" val="1835256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8AD53-8B42-4C82-BA04-F5C923F64245}"/>
              </a:ext>
            </a:extLst>
          </p:cNvPr>
          <p:cNvSpPr>
            <a:spLocks noGrp="1"/>
          </p:cNvSpPr>
          <p:nvPr>
            <p:ph type="title"/>
          </p:nvPr>
        </p:nvSpPr>
        <p:spPr/>
        <p:txBody>
          <a:bodyPr/>
          <a:lstStyle/>
          <a:p>
            <a:r>
              <a:rPr lang="fr-FR" dirty="0" err="1">
                <a:solidFill>
                  <a:srgbClr val="164194"/>
                </a:solidFill>
              </a:rPr>
              <a:t>Assessment</a:t>
            </a:r>
            <a:r>
              <a:rPr lang="fr-FR" dirty="0">
                <a:solidFill>
                  <a:srgbClr val="164194"/>
                </a:solidFill>
              </a:rPr>
              <a:t> process</a:t>
            </a:r>
          </a:p>
        </p:txBody>
      </p:sp>
      <p:sp>
        <p:nvSpPr>
          <p:cNvPr id="3" name="Espace réservé du texte 2">
            <a:extLst>
              <a:ext uri="{FF2B5EF4-FFF2-40B4-BE49-F238E27FC236}">
                <a16:creationId xmlns:a16="http://schemas.microsoft.com/office/drawing/2014/main" id="{C82096D5-46F5-4E08-8011-DEF02293D66B}"/>
              </a:ext>
            </a:extLst>
          </p:cNvPr>
          <p:cNvSpPr>
            <a:spLocks noGrp="1"/>
          </p:cNvSpPr>
          <p:nvPr>
            <p:ph type="body" sz="quarter" idx="12"/>
          </p:nvPr>
        </p:nvSpPr>
        <p:spPr>
          <a:xfrm>
            <a:off x="531141" y="1268366"/>
            <a:ext cx="8426450" cy="3276600"/>
          </a:xfrm>
        </p:spPr>
        <p:txBody>
          <a:bodyPr/>
          <a:lstStyle/>
          <a:p>
            <a:pPr marL="285750" indent="-285750">
              <a:buFont typeface="Arial" panose="020B0604020202020204" pitchFamily="34" charset="0"/>
              <a:buChar char="•"/>
            </a:pPr>
            <a:r>
              <a:rPr lang="en-US" sz="1800" dirty="0"/>
              <a:t>Assessment of Action Planning Network proposals will be carried out by the External Assessment Panel based on the assessment criteria </a:t>
            </a:r>
          </a:p>
          <a:p>
            <a:pPr marL="293688"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Formal approval by the Monitoring Committee: </a:t>
            </a:r>
            <a:r>
              <a:rPr lang="en-US" sz="1800" dirty="0">
                <a:solidFill>
                  <a:srgbClr val="C60075"/>
                </a:solidFill>
              </a:rPr>
              <a:t>end of May 2023</a:t>
            </a:r>
          </a:p>
          <a:p>
            <a:pPr marL="7938"/>
            <a:endParaRPr lang="en-US" sz="1800" b="0" dirty="0"/>
          </a:p>
          <a:p>
            <a:pPr marL="7938"/>
            <a:endParaRPr lang="en-US" sz="1800" b="0" dirty="0">
              <a:solidFill>
                <a:srgbClr val="C60075"/>
              </a:solidFill>
            </a:endParaRPr>
          </a:p>
          <a:p>
            <a:pPr marL="7938" algn="ctr"/>
            <a:r>
              <a:rPr lang="en-US" sz="2000" dirty="0">
                <a:solidFill>
                  <a:schemeClr val="tx1">
                    <a:lumMod val="50000"/>
                    <a:lumOff val="50000"/>
                  </a:schemeClr>
                </a:solidFill>
              </a:rPr>
              <a:t>Approved networks’ starting date: 1 June 2023</a:t>
            </a:r>
            <a:endParaRPr lang="fr-FR" sz="3600" dirty="0">
              <a:solidFill>
                <a:schemeClr val="tx1">
                  <a:lumMod val="50000"/>
                  <a:lumOff val="50000"/>
                </a:schemeClr>
              </a:solidFill>
            </a:endParaRPr>
          </a:p>
        </p:txBody>
      </p:sp>
    </p:spTree>
    <p:extLst>
      <p:ext uri="{BB962C8B-B14F-4D97-AF65-F5344CB8AC3E}">
        <p14:creationId xmlns:p14="http://schemas.microsoft.com/office/powerpoint/2010/main" val="1277741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31C28F-C382-4724-9D48-A098DFF5BFCE}"/>
              </a:ext>
            </a:extLst>
          </p:cNvPr>
          <p:cNvSpPr>
            <a:spLocks noGrp="1"/>
          </p:cNvSpPr>
          <p:nvPr>
            <p:ph type="title"/>
          </p:nvPr>
        </p:nvSpPr>
        <p:spPr/>
        <p:txBody>
          <a:bodyPr/>
          <a:lstStyle/>
          <a:p>
            <a:r>
              <a:rPr lang="fr-FR" dirty="0">
                <a:solidFill>
                  <a:srgbClr val="164194"/>
                </a:solidFill>
              </a:rPr>
              <a:t>URBACT </a:t>
            </a:r>
            <a:r>
              <a:rPr lang="fr-FR" dirty="0" err="1">
                <a:solidFill>
                  <a:srgbClr val="164194"/>
                </a:solidFill>
              </a:rPr>
              <a:t>Secretariat’s</a:t>
            </a:r>
            <a:r>
              <a:rPr lang="fr-FR" dirty="0">
                <a:solidFill>
                  <a:srgbClr val="164194"/>
                </a:solidFill>
              </a:rPr>
              <a:t> online info sessions!</a:t>
            </a:r>
            <a:endParaRPr lang="fr-FR" dirty="0"/>
          </a:p>
        </p:txBody>
      </p:sp>
      <p:sp>
        <p:nvSpPr>
          <p:cNvPr id="3" name="Espace réservé du texte 3">
            <a:extLst>
              <a:ext uri="{FF2B5EF4-FFF2-40B4-BE49-F238E27FC236}">
                <a16:creationId xmlns:a16="http://schemas.microsoft.com/office/drawing/2014/main" id="{4DC29EF0-2A98-4A7D-8BAB-558AF5298B71}"/>
              </a:ext>
            </a:extLst>
          </p:cNvPr>
          <p:cNvSpPr txBox="1">
            <a:spLocks/>
          </p:cNvSpPr>
          <p:nvPr/>
        </p:nvSpPr>
        <p:spPr>
          <a:xfrm>
            <a:off x="525569" y="794302"/>
            <a:ext cx="3310935" cy="3936674"/>
          </a:xfrm>
          <a:prstGeom prst="rect">
            <a:avLst/>
          </a:prstGeom>
        </p:spPr>
        <p:txBody>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rgbClr val="595959"/>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rgbClr val="595959"/>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rgbClr val="595959"/>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17 January, </a:t>
            </a:r>
            <a:r>
              <a:rPr lang="en-US" sz="1600" b="0" dirty="0"/>
              <a:t>10:00 – 11:00 CET, </a:t>
            </a:r>
            <a:endParaRPr lang="en-US" sz="1600" dirty="0"/>
          </a:p>
          <a:p>
            <a:pPr marL="285750" indent="-285750">
              <a:buFont typeface="Arial" panose="020B0604020202020204" pitchFamily="34" charset="0"/>
              <a:buChar char="•"/>
            </a:pPr>
            <a:r>
              <a:rPr lang="en-US" sz="1600" dirty="0"/>
              <a:t>19 January</a:t>
            </a:r>
            <a:r>
              <a:rPr lang="en-US" sz="1600" b="0" dirty="0"/>
              <a:t>, 10:00 -11:00 CET, </a:t>
            </a:r>
            <a:r>
              <a:rPr lang="en-US" sz="1600" dirty="0"/>
              <a:t>How to build a strong partnership for an Action Planning Network</a:t>
            </a:r>
            <a:endParaRPr lang="en-US" sz="1600" b="0" dirty="0"/>
          </a:p>
          <a:p>
            <a:pPr marL="285750" indent="-285750">
              <a:buFont typeface="Arial" panose="020B0604020202020204" pitchFamily="34" charset="0"/>
              <a:buChar char="•"/>
            </a:pPr>
            <a:r>
              <a:rPr lang="en-US" sz="1600" dirty="0"/>
              <a:t>7 February</a:t>
            </a:r>
            <a:r>
              <a:rPr lang="en-US" sz="1600" b="0" dirty="0"/>
              <a:t>, 10:00 - 11:00 CET, </a:t>
            </a:r>
            <a:r>
              <a:rPr lang="en-US" sz="1600" dirty="0"/>
              <a:t>Exchange and learning during the network journey</a:t>
            </a:r>
            <a:endParaRPr lang="en-US" sz="1600" b="0" dirty="0"/>
          </a:p>
          <a:p>
            <a:pPr marL="285750" indent="-285750">
              <a:buFont typeface="Arial" panose="020B0604020202020204" pitchFamily="34" charset="0"/>
              <a:buChar char="•"/>
            </a:pPr>
            <a:r>
              <a:rPr lang="en-US" sz="1600" dirty="0"/>
              <a:t>7 March</a:t>
            </a:r>
            <a:r>
              <a:rPr lang="en-US" sz="1600" b="0" dirty="0"/>
              <a:t>, 10:00 - 11:00 CET, </a:t>
            </a:r>
            <a:r>
              <a:rPr lang="en-US" sz="1600" dirty="0"/>
              <a:t>Time to submit your application - tech &amp; troubleshooting</a:t>
            </a:r>
          </a:p>
          <a:p>
            <a:r>
              <a:rPr lang="fr-FR" sz="1600" dirty="0"/>
              <a:t>Details: </a:t>
            </a:r>
            <a:r>
              <a:rPr lang="fr-FR" sz="1600" dirty="0">
                <a:solidFill>
                  <a:srgbClr val="C60075"/>
                </a:solidFill>
              </a:rPr>
              <a:t>urbact.eu/</a:t>
            </a:r>
            <a:r>
              <a:rPr lang="fr-FR" sz="1600" dirty="0" err="1">
                <a:solidFill>
                  <a:srgbClr val="C60075"/>
                </a:solidFill>
              </a:rPr>
              <a:t>get-involved</a:t>
            </a:r>
            <a:endParaRPr lang="fr-FR" sz="1600" dirty="0">
              <a:solidFill>
                <a:srgbClr val="C60075"/>
              </a:solidFill>
            </a:endParaRPr>
          </a:p>
        </p:txBody>
      </p:sp>
      <p:pic>
        <p:nvPicPr>
          <p:cNvPr id="4" name="Image 3">
            <a:extLst>
              <a:ext uri="{FF2B5EF4-FFF2-40B4-BE49-F238E27FC236}">
                <a16:creationId xmlns:a16="http://schemas.microsoft.com/office/drawing/2014/main" id="{74446ACD-322F-4880-9F0C-84DDA53E1674}"/>
              </a:ext>
            </a:extLst>
          </p:cNvPr>
          <p:cNvPicPr>
            <a:picLocks noChangeAspect="1"/>
          </p:cNvPicPr>
          <p:nvPr/>
        </p:nvPicPr>
        <p:blipFill>
          <a:blip r:embed="rId2"/>
          <a:stretch>
            <a:fillRect/>
          </a:stretch>
        </p:blipFill>
        <p:spPr>
          <a:xfrm>
            <a:off x="3985348" y="1047940"/>
            <a:ext cx="4952381" cy="3047619"/>
          </a:xfrm>
          <a:prstGeom prst="rect">
            <a:avLst/>
          </a:prstGeom>
        </p:spPr>
      </p:pic>
    </p:spTree>
    <p:extLst>
      <p:ext uri="{BB962C8B-B14F-4D97-AF65-F5344CB8AC3E}">
        <p14:creationId xmlns:p14="http://schemas.microsoft.com/office/powerpoint/2010/main" val="476417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99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461330"/>
            <a:ext cx="3232455" cy="3616217"/>
          </a:xfrm>
        </p:spPr>
        <p:txBody>
          <a:bodyPr/>
          <a:lstStyle/>
          <a:p>
            <a:r>
              <a:rPr lang="en-US" sz="3600" dirty="0"/>
              <a:t>1) URBACT, integrated actions for sustainable development</a:t>
            </a:r>
            <a:br>
              <a:rPr lang="en-US" dirty="0"/>
            </a:br>
            <a:r>
              <a:rPr lang="en-US" sz="3600" dirty="0"/>
              <a:t> </a:t>
            </a:r>
            <a:endParaRPr lang="en-US" dirty="0"/>
          </a:p>
        </p:txBody>
      </p:sp>
      <p:pic>
        <p:nvPicPr>
          <p:cNvPr id="5" name="Espace réservé pour une image  5">
            <a:extLst>
              <a:ext uri="{FF2B5EF4-FFF2-40B4-BE49-F238E27FC236}">
                <a16:creationId xmlns:a16="http://schemas.microsoft.com/office/drawing/2014/main" id="{33DABB5B-CBAD-2923-4D2B-B2D795D88D9F}"/>
              </a:ext>
            </a:extLst>
          </p:cNvPr>
          <p:cNvPicPr>
            <a:picLocks noGrp="1" noChangeAspect="1"/>
          </p:cNvPicPr>
          <p:nvPr>
            <p:ph type="pic" sz="quarter" idx="11"/>
          </p:nvPr>
        </p:nvPicPr>
        <p:blipFill>
          <a:blip r:embed="rId2"/>
          <a:srcRect l="20346" r="20346"/>
          <a:stretch>
            <a:fillRect/>
          </a:stretch>
        </p:blipFill>
        <p:spPr>
          <a:xfrm>
            <a:off x="4572000" y="0"/>
            <a:ext cx="4581525" cy="5143500"/>
          </a:xfrm>
        </p:spPr>
      </p:pic>
    </p:spTree>
    <p:extLst>
      <p:ext uri="{BB962C8B-B14F-4D97-AF65-F5344CB8AC3E}">
        <p14:creationId xmlns:p14="http://schemas.microsoft.com/office/powerpoint/2010/main" val="64890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17DCFAD-C99B-4B39-82BE-EA6748619F0D}"/>
              </a:ext>
            </a:extLst>
          </p:cNvPr>
          <p:cNvSpPr txBox="1"/>
          <p:nvPr/>
        </p:nvSpPr>
        <p:spPr>
          <a:xfrm>
            <a:off x="459214" y="1583028"/>
            <a:ext cx="1121226" cy="646331"/>
          </a:xfrm>
          <a:prstGeom prst="rect">
            <a:avLst/>
          </a:prstGeom>
          <a:noFill/>
        </p:spPr>
        <p:txBody>
          <a:bodyPr wrap="square" rtlCol="0">
            <a:spAutoFit/>
          </a:bodyPr>
          <a:lstStyle/>
          <a:p>
            <a:pPr marL="7938" indent="0" algn="ctr">
              <a:buNone/>
            </a:pPr>
            <a:r>
              <a:rPr lang="en-US" b="1" dirty="0">
                <a:solidFill>
                  <a:srgbClr val="164194"/>
                </a:solidFill>
                <a:latin typeface="Century Gothic" panose="020B0502020202020204" pitchFamily="34" charset="0"/>
              </a:rPr>
              <a:t>Since 2002</a:t>
            </a:r>
          </a:p>
        </p:txBody>
      </p:sp>
      <p:sp>
        <p:nvSpPr>
          <p:cNvPr id="9" name="ZoneTexte 8">
            <a:extLst>
              <a:ext uri="{FF2B5EF4-FFF2-40B4-BE49-F238E27FC236}">
                <a16:creationId xmlns:a16="http://schemas.microsoft.com/office/drawing/2014/main" id="{AD108475-94A9-4CB5-80C5-2DBF706E5211}"/>
              </a:ext>
            </a:extLst>
          </p:cNvPr>
          <p:cNvSpPr txBox="1"/>
          <p:nvPr/>
        </p:nvSpPr>
        <p:spPr>
          <a:xfrm>
            <a:off x="3794709" y="1428916"/>
            <a:ext cx="1584284" cy="1384995"/>
          </a:xfrm>
          <a:prstGeom prst="rect">
            <a:avLst/>
          </a:prstGeom>
          <a:noFill/>
        </p:spPr>
        <p:txBody>
          <a:bodyPr wrap="square" rtlCol="0">
            <a:spAutoFit/>
          </a:bodyPr>
          <a:lstStyle/>
          <a:p>
            <a:pPr marL="7938" indent="0" algn="ctr">
              <a:buNone/>
            </a:pPr>
            <a:r>
              <a:rPr lang="en-US" sz="1200" dirty="0">
                <a:solidFill>
                  <a:srgbClr val="C60075"/>
                </a:solidFill>
                <a:latin typeface="Century Gothic" panose="020B0502020202020204" pitchFamily="34" charset="0"/>
              </a:rPr>
              <a:t>Over</a:t>
            </a:r>
          </a:p>
          <a:p>
            <a:pPr marL="7938" indent="0" algn="ctr">
              <a:buNone/>
            </a:pPr>
            <a:r>
              <a:rPr lang="en-US" sz="2400" dirty="0">
                <a:solidFill>
                  <a:srgbClr val="C60075"/>
                </a:solidFill>
                <a:latin typeface="Century Gothic" panose="020B0502020202020204" pitchFamily="34" charset="0"/>
              </a:rPr>
              <a:t>1000 cities involved</a:t>
            </a:r>
          </a:p>
        </p:txBody>
      </p:sp>
      <p:pic>
        <p:nvPicPr>
          <p:cNvPr id="10" name="Picture 2">
            <a:extLst>
              <a:ext uri="{FF2B5EF4-FFF2-40B4-BE49-F238E27FC236}">
                <a16:creationId xmlns:a16="http://schemas.microsoft.com/office/drawing/2014/main" id="{90E1B418-3B5F-44F1-9A40-09DA911A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225" y="1189557"/>
            <a:ext cx="2227216" cy="1670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a:extLst>
              <a:ext uri="{FF2B5EF4-FFF2-40B4-BE49-F238E27FC236}">
                <a16:creationId xmlns:a16="http://schemas.microsoft.com/office/drawing/2014/main" id="{8E1A31A9-CD56-4EE8-9A4E-0B9494D6216A}"/>
              </a:ext>
            </a:extLst>
          </p:cNvPr>
          <p:cNvSpPr txBox="1"/>
          <p:nvPr/>
        </p:nvSpPr>
        <p:spPr>
          <a:xfrm>
            <a:off x="7370924" y="1453123"/>
            <a:ext cx="1328056" cy="861774"/>
          </a:xfrm>
          <a:prstGeom prst="rect">
            <a:avLst/>
          </a:prstGeom>
          <a:noFill/>
        </p:spPr>
        <p:txBody>
          <a:bodyPr wrap="square" rtlCol="0">
            <a:spAutoFit/>
          </a:bodyPr>
          <a:lstStyle/>
          <a:p>
            <a:pPr marL="7938" indent="0" algn="ctr">
              <a:buNone/>
            </a:pPr>
            <a:r>
              <a:rPr lang="en-US" sz="1200" dirty="0">
                <a:solidFill>
                  <a:srgbClr val="000000"/>
                </a:solidFill>
                <a:latin typeface="Century Gothic" panose="020B0502020202020204" pitchFamily="34" charset="0"/>
              </a:rPr>
              <a:t>more than</a:t>
            </a:r>
          </a:p>
          <a:p>
            <a:pPr marL="7938" indent="0" algn="ctr">
              <a:buNone/>
            </a:pPr>
            <a:r>
              <a:rPr lang="en-US" b="1" dirty="0">
                <a:solidFill>
                  <a:srgbClr val="000000"/>
                </a:solidFill>
                <a:latin typeface="Century Gothic" panose="020B0502020202020204" pitchFamily="34" charset="0"/>
              </a:rPr>
              <a:t>150</a:t>
            </a:r>
          </a:p>
          <a:p>
            <a:pPr marL="7938" indent="0" algn="ctr">
              <a:buNone/>
            </a:pPr>
            <a:r>
              <a:rPr lang="en-US" b="1" dirty="0">
                <a:solidFill>
                  <a:srgbClr val="000000"/>
                </a:solidFill>
                <a:latin typeface="Century Gothic" panose="020B0502020202020204" pitchFamily="34" charset="0"/>
              </a:rPr>
              <a:t>networks</a:t>
            </a:r>
          </a:p>
        </p:txBody>
      </p:sp>
      <p:pic>
        <p:nvPicPr>
          <p:cNvPr id="12" name="Picture 3">
            <a:extLst>
              <a:ext uri="{FF2B5EF4-FFF2-40B4-BE49-F238E27FC236}">
                <a16:creationId xmlns:a16="http://schemas.microsoft.com/office/drawing/2014/main" id="{8E7376A4-1D3A-4563-9271-0BDE7A6299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98" t="8355" r="32807" b="15822"/>
          <a:stretch/>
        </p:blipFill>
        <p:spPr bwMode="auto">
          <a:xfrm>
            <a:off x="5464717" y="911786"/>
            <a:ext cx="1897382" cy="22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FC8D0BB3-0EE3-4E06-B3A0-7126BD41AE41}"/>
              </a:ext>
            </a:extLst>
          </p:cNvPr>
          <p:cNvSpPr/>
          <p:nvPr/>
        </p:nvSpPr>
        <p:spPr>
          <a:xfrm>
            <a:off x="1618045" y="3579739"/>
            <a:ext cx="5827236" cy="369332"/>
          </a:xfrm>
          <a:prstGeom prst="rect">
            <a:avLst/>
          </a:prstGeom>
        </p:spPr>
        <p:txBody>
          <a:bodyPr wrap="none">
            <a:spAutoFit/>
          </a:bodyPr>
          <a:lstStyle/>
          <a:p>
            <a:r>
              <a:rPr lang="fr-FR" b="1" dirty="0" err="1">
                <a:latin typeface="Century Gothic" panose="020B0502020202020204" pitchFamily="34" charset="0"/>
              </a:rPr>
              <a:t>Promoting</a:t>
            </a:r>
            <a:r>
              <a:rPr lang="fr-FR" b="1" dirty="0">
                <a:latin typeface="Century Gothic" panose="020B0502020202020204" pitchFamily="34" charset="0"/>
              </a:rPr>
              <a:t> </a:t>
            </a:r>
            <a:r>
              <a:rPr lang="fr-FR" b="1" dirty="0" err="1">
                <a:latin typeface="Century Gothic" panose="020B0502020202020204" pitchFamily="34" charset="0"/>
              </a:rPr>
              <a:t>sustainable</a:t>
            </a:r>
            <a:r>
              <a:rPr lang="fr-FR" b="1" dirty="0">
                <a:latin typeface="Century Gothic" panose="020B0502020202020204" pitchFamily="34" charset="0"/>
              </a:rPr>
              <a:t> </a:t>
            </a:r>
            <a:r>
              <a:rPr lang="fr-FR" b="1" dirty="0" err="1">
                <a:latin typeface="Century Gothic" panose="020B0502020202020204" pitchFamily="34" charset="0"/>
              </a:rPr>
              <a:t>urban</a:t>
            </a:r>
            <a:r>
              <a:rPr lang="fr-FR" b="1" dirty="0">
                <a:latin typeface="Century Gothic" panose="020B0502020202020204" pitchFamily="34" charset="0"/>
              </a:rPr>
              <a:t> </a:t>
            </a:r>
            <a:r>
              <a:rPr lang="fr-FR" b="1" dirty="0" err="1">
                <a:latin typeface="Century Gothic" panose="020B0502020202020204" pitchFamily="34" charset="0"/>
              </a:rPr>
              <a:t>development</a:t>
            </a:r>
            <a:r>
              <a:rPr lang="fr-FR" b="1" dirty="0">
                <a:latin typeface="Century Gothic" panose="020B0502020202020204" pitchFamily="34" charset="0"/>
              </a:rPr>
              <a:t> in </a:t>
            </a:r>
            <a:r>
              <a:rPr lang="fr-FR" b="1" dirty="0" err="1">
                <a:latin typeface="Century Gothic" panose="020B0502020202020204" pitchFamily="34" charset="0"/>
              </a:rPr>
              <a:t>cities</a:t>
            </a:r>
            <a:endParaRPr lang="fr-FR" b="1" dirty="0">
              <a:latin typeface="Century Gothic" panose="020B0502020202020204" pitchFamily="34" charset="0"/>
            </a:endParaRPr>
          </a:p>
        </p:txBody>
      </p:sp>
      <p:sp>
        <p:nvSpPr>
          <p:cNvPr id="14" name="Rectangle 13">
            <a:extLst>
              <a:ext uri="{FF2B5EF4-FFF2-40B4-BE49-F238E27FC236}">
                <a16:creationId xmlns:a16="http://schemas.microsoft.com/office/drawing/2014/main" id="{715CE4EF-55CF-4F6E-BE23-06C2920467D8}"/>
              </a:ext>
            </a:extLst>
          </p:cNvPr>
          <p:cNvSpPr/>
          <p:nvPr/>
        </p:nvSpPr>
        <p:spPr>
          <a:xfrm>
            <a:off x="940277" y="272459"/>
            <a:ext cx="8263217" cy="369332"/>
          </a:xfrm>
          <a:prstGeom prst="rect">
            <a:avLst/>
          </a:prstGeom>
        </p:spPr>
        <p:txBody>
          <a:bodyPr wrap="square">
            <a:spAutoFit/>
          </a:bodyPr>
          <a:lstStyle/>
          <a:p>
            <a:r>
              <a:rPr lang="fr-FR" b="1" dirty="0" err="1">
                <a:solidFill>
                  <a:schemeClr val="accent1"/>
                </a:solidFill>
                <a:latin typeface="Century Gothic" panose="020B0502020202020204" pitchFamily="34" charset="0"/>
              </a:rPr>
              <a:t>European</a:t>
            </a:r>
            <a:r>
              <a:rPr lang="fr-FR" b="1" dirty="0">
                <a:solidFill>
                  <a:schemeClr val="accent1"/>
                </a:solidFill>
                <a:latin typeface="Century Gothic" panose="020B0502020202020204" pitchFamily="34" charset="0"/>
              </a:rPr>
              <a:t> territorial </a:t>
            </a:r>
            <a:r>
              <a:rPr lang="fr-FR" b="1" dirty="0" err="1">
                <a:solidFill>
                  <a:schemeClr val="accent1"/>
                </a:solidFill>
                <a:latin typeface="Century Gothic" panose="020B0502020202020204" pitchFamily="34" charset="0"/>
              </a:rPr>
              <a:t>cooperation</a:t>
            </a:r>
            <a:r>
              <a:rPr lang="fr-FR" b="1" dirty="0">
                <a:solidFill>
                  <a:schemeClr val="accent1"/>
                </a:solidFill>
                <a:latin typeface="Century Gothic" panose="020B0502020202020204" pitchFamily="34" charset="0"/>
              </a:rPr>
              <a:t> programme </a:t>
            </a:r>
            <a:r>
              <a:rPr lang="fr-FR" b="1" dirty="0" err="1">
                <a:solidFill>
                  <a:schemeClr val="accent1"/>
                </a:solidFill>
                <a:latin typeface="Century Gothic" panose="020B0502020202020204" pitchFamily="34" charset="0"/>
              </a:rPr>
              <a:t>co-funded</a:t>
            </a:r>
            <a:r>
              <a:rPr lang="fr-FR" b="1" dirty="0">
                <a:solidFill>
                  <a:schemeClr val="accent1"/>
                </a:solidFill>
                <a:latin typeface="Century Gothic" panose="020B0502020202020204" pitchFamily="34" charset="0"/>
              </a:rPr>
              <a:t> by ERDF</a:t>
            </a:r>
          </a:p>
        </p:txBody>
      </p:sp>
    </p:spTree>
    <p:extLst>
      <p:ext uri="{BB962C8B-B14F-4D97-AF65-F5344CB8AC3E}">
        <p14:creationId xmlns:p14="http://schemas.microsoft.com/office/powerpoint/2010/main" val="146035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solidFill>
                  <a:srgbClr val="164194"/>
                </a:solidFill>
              </a:rPr>
              <a:t>The main objectives of URBACT</a:t>
            </a:r>
            <a:endParaRPr lang="en-US" dirty="0">
              <a:solidFill>
                <a:srgbClr val="164194"/>
              </a:solidFill>
            </a:endParaRPr>
          </a:p>
        </p:txBody>
      </p:sp>
      <p:sp>
        <p:nvSpPr>
          <p:cNvPr id="6" name="Espace réservé du texte 3">
            <a:extLst>
              <a:ext uri="{FF2B5EF4-FFF2-40B4-BE49-F238E27FC236}">
                <a16:creationId xmlns:a16="http://schemas.microsoft.com/office/drawing/2014/main" id="{A08AF81B-C5CB-4C6C-B0BE-9C268160F7DD}"/>
              </a:ext>
            </a:extLst>
          </p:cNvPr>
          <p:cNvSpPr>
            <a:spLocks noGrp="1"/>
          </p:cNvSpPr>
          <p:nvPr>
            <p:ph type="body" sz="quarter" idx="12"/>
          </p:nvPr>
        </p:nvSpPr>
        <p:spPr>
          <a:xfrm>
            <a:off x="365125" y="1248758"/>
            <a:ext cx="7823378" cy="4098444"/>
          </a:xfrm>
        </p:spPr>
        <p:txBody>
          <a:bodyPr/>
          <a:lstStyle/>
          <a:p>
            <a:pPr marL="457200" indent="-457200">
              <a:buFontTx/>
              <a:buChar char="-"/>
            </a:pPr>
            <a:r>
              <a:rPr lang="en-US" sz="2000" dirty="0"/>
              <a:t>Promote Integrated Sustainable Urban Development through cooperation</a:t>
            </a:r>
          </a:p>
          <a:p>
            <a:pPr marL="457200" indent="-457200">
              <a:buFontTx/>
              <a:buChar char="-"/>
            </a:pPr>
            <a:endParaRPr lang="en-US" sz="2000" dirty="0"/>
          </a:p>
          <a:p>
            <a:pPr marL="457200" indent="-457200">
              <a:buFontTx/>
              <a:buChar char="-"/>
            </a:pPr>
            <a:r>
              <a:rPr lang="en-US" sz="2000" dirty="0"/>
              <a:t>Enhance institutional capacity of public authorities and stakeholders to implement territorial strategies</a:t>
            </a:r>
          </a:p>
          <a:p>
            <a:pPr marL="457200" indent="-457200">
              <a:buFontTx/>
              <a:buChar char="-"/>
            </a:pPr>
            <a:endParaRPr lang="en-US" sz="2000" dirty="0"/>
          </a:p>
          <a:p>
            <a:pPr marL="457200" indent="-457200">
              <a:buFontTx/>
              <a:buChar char="-"/>
            </a:pPr>
            <a:r>
              <a:rPr lang="en-US" sz="2000" dirty="0"/>
              <a:t>Contribute to Policy Objective 5 of the European Regional Development Fund (ERDF) – Europe Closer to Citizens by fostering sustainable and integrated development</a:t>
            </a:r>
          </a:p>
          <a:p>
            <a:pPr marL="457200" indent="-457200">
              <a:buFontTx/>
              <a:buChar char="-"/>
            </a:pPr>
            <a:endParaRPr lang="en-US" sz="2000" dirty="0"/>
          </a:p>
          <a:p>
            <a:endParaRPr lang="fr-FR" sz="2000" b="0" dirty="0"/>
          </a:p>
          <a:p>
            <a:pPr marL="457200" indent="-457200">
              <a:buFontTx/>
              <a:buChar char="-"/>
            </a:pPr>
            <a:endParaRPr lang="fr-FR" sz="2400" dirty="0"/>
          </a:p>
          <a:p>
            <a:pPr marL="457200" indent="-457200">
              <a:buFontTx/>
              <a:buChar char="-"/>
            </a:pPr>
            <a:endParaRPr lang="fr-FR" sz="2400" dirty="0"/>
          </a:p>
          <a:p>
            <a:pPr marL="457200" indent="-457200">
              <a:buFontTx/>
              <a:buChar char="-"/>
            </a:pPr>
            <a:endParaRPr lang="fr-FR" dirty="0"/>
          </a:p>
        </p:txBody>
      </p:sp>
    </p:spTree>
    <p:extLst>
      <p:ext uri="{BB962C8B-B14F-4D97-AF65-F5344CB8AC3E}">
        <p14:creationId xmlns:p14="http://schemas.microsoft.com/office/powerpoint/2010/main" val="169996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3281" y="405833"/>
            <a:ext cx="8235787" cy="433633"/>
          </a:xfrm>
        </p:spPr>
        <p:txBody>
          <a:bodyPr/>
          <a:lstStyle/>
          <a:p>
            <a:r>
              <a:rPr lang="fr-FR" dirty="0">
                <a:solidFill>
                  <a:srgbClr val="164194"/>
                </a:solidFill>
              </a:rPr>
              <a:t>URBACT </a:t>
            </a:r>
            <a:r>
              <a:rPr lang="fr-FR" dirty="0" err="1">
                <a:solidFill>
                  <a:srgbClr val="164194"/>
                </a:solidFill>
              </a:rPr>
              <a:t>is</a:t>
            </a:r>
            <a:r>
              <a:rPr lang="fr-FR" dirty="0">
                <a:solidFill>
                  <a:srgbClr val="164194"/>
                </a:solidFill>
              </a:rPr>
              <a:t>… </a:t>
            </a:r>
            <a:r>
              <a:rPr lang="fr-FR" dirty="0" err="1">
                <a:solidFill>
                  <a:srgbClr val="164194"/>
                </a:solidFill>
              </a:rPr>
              <a:t>driving</a:t>
            </a:r>
            <a:r>
              <a:rPr lang="fr-FR" dirty="0">
                <a:solidFill>
                  <a:srgbClr val="164194"/>
                </a:solidFill>
              </a:rPr>
              <a:t> change for </a:t>
            </a:r>
            <a:r>
              <a:rPr lang="fr-FR" dirty="0" err="1">
                <a:solidFill>
                  <a:srgbClr val="164194"/>
                </a:solidFill>
              </a:rPr>
              <a:t>better</a:t>
            </a:r>
            <a:r>
              <a:rPr lang="fr-FR" dirty="0">
                <a:solidFill>
                  <a:srgbClr val="164194"/>
                </a:solidFill>
              </a:rPr>
              <a:t> </a:t>
            </a:r>
            <a:r>
              <a:rPr lang="fr-FR" dirty="0" err="1">
                <a:solidFill>
                  <a:srgbClr val="164194"/>
                </a:solidFill>
              </a:rPr>
              <a:t>cities</a:t>
            </a:r>
            <a:br>
              <a:rPr lang="fr-FR" dirty="0"/>
            </a:br>
            <a:endParaRPr lang="fr-FR" dirty="0"/>
          </a:p>
        </p:txBody>
      </p:sp>
      <p:sp>
        <p:nvSpPr>
          <p:cNvPr id="4" name="Espace réservé du texte 3"/>
          <p:cNvSpPr>
            <a:spLocks noGrp="1"/>
          </p:cNvSpPr>
          <p:nvPr>
            <p:ph type="body" sz="quarter" idx="12"/>
          </p:nvPr>
        </p:nvSpPr>
        <p:spPr>
          <a:xfrm>
            <a:off x="465336" y="1205776"/>
            <a:ext cx="8508351" cy="3456507"/>
          </a:xfrm>
        </p:spPr>
        <p:txBody>
          <a:bodyPr/>
          <a:lstStyle/>
          <a:p>
            <a:r>
              <a:rPr lang="fr-FR" sz="1800" dirty="0" err="1">
                <a:solidFill>
                  <a:schemeClr val="tx1">
                    <a:lumMod val="50000"/>
                    <a:lumOff val="50000"/>
                  </a:schemeClr>
                </a:solidFill>
              </a:rPr>
              <a:t>With</a:t>
            </a:r>
            <a:r>
              <a:rPr lang="fr-FR" sz="1800" dirty="0">
                <a:solidFill>
                  <a:schemeClr val="tx1">
                    <a:lumMod val="50000"/>
                    <a:lumOff val="50000"/>
                  </a:schemeClr>
                </a:solidFill>
              </a:rPr>
              <a:t> the URBACT Method:</a:t>
            </a:r>
          </a:p>
          <a:p>
            <a:pPr marL="285750" indent="-285750">
              <a:buFont typeface="Arial" panose="020B0604020202020204" pitchFamily="34" charset="0"/>
              <a:buChar char="•"/>
            </a:pPr>
            <a:r>
              <a:rPr lang="fr-FR" sz="1600" dirty="0"/>
              <a:t>Integrated </a:t>
            </a:r>
            <a:r>
              <a:rPr lang="fr-FR" sz="1600" dirty="0" err="1"/>
              <a:t>approach</a:t>
            </a:r>
            <a:r>
              <a:rPr lang="fr-FR" sz="1600" dirty="0"/>
              <a:t> - </a:t>
            </a:r>
            <a:r>
              <a:rPr lang="fr-FR" sz="1600" b="0" dirty="0" err="1"/>
              <a:t>considering</a:t>
            </a:r>
            <a:r>
              <a:rPr lang="fr-FR" sz="1600" b="0" dirty="0"/>
              <a:t> all dimensions of </a:t>
            </a:r>
            <a:r>
              <a:rPr lang="fr-FR" sz="1600" b="0" dirty="0" err="1"/>
              <a:t>sustainable</a:t>
            </a:r>
            <a:r>
              <a:rPr lang="fr-FR" sz="1600" b="0" dirty="0"/>
              <a:t> </a:t>
            </a:r>
            <a:r>
              <a:rPr lang="fr-FR" sz="1600" b="0" dirty="0" err="1"/>
              <a:t>development</a:t>
            </a:r>
            <a:r>
              <a:rPr lang="fr-FR" sz="1600" b="0" dirty="0"/>
              <a:t> </a:t>
            </a:r>
          </a:p>
          <a:p>
            <a:pPr marL="285750" indent="-285750">
              <a:buFont typeface="Arial" panose="020B0604020202020204" pitchFamily="34" charset="0"/>
              <a:buChar char="•"/>
            </a:pPr>
            <a:r>
              <a:rPr lang="fr-FR" sz="1600" dirty="0">
                <a:solidFill>
                  <a:srgbClr val="A3ADD8"/>
                </a:solidFill>
              </a:rPr>
              <a:t>Participation in practice </a:t>
            </a:r>
            <a:r>
              <a:rPr lang="fr-FR" sz="1600" b="0" dirty="0">
                <a:solidFill>
                  <a:srgbClr val="A3ADD8"/>
                </a:solidFill>
              </a:rPr>
              <a:t>- </a:t>
            </a:r>
            <a:r>
              <a:rPr lang="fr-FR" sz="1600" b="0" dirty="0"/>
              <a:t>engagement of relevant stakeholders and </a:t>
            </a:r>
            <a:r>
              <a:rPr lang="fr-FR" sz="1600" b="0" dirty="0" err="1"/>
              <a:t>citizens</a:t>
            </a:r>
            <a:endParaRPr lang="fr-FR" sz="1600" b="0" dirty="0"/>
          </a:p>
          <a:p>
            <a:pPr marL="285750" indent="-285750">
              <a:buFont typeface="Arial" panose="020B0604020202020204" pitchFamily="34" charset="0"/>
              <a:buChar char="•"/>
            </a:pPr>
            <a:r>
              <a:rPr lang="fr-FR" sz="1600" dirty="0"/>
              <a:t>Transnational exchange </a:t>
            </a:r>
            <a:r>
              <a:rPr lang="fr-FR" sz="1600" b="0" dirty="0"/>
              <a:t>- </a:t>
            </a:r>
            <a:r>
              <a:rPr lang="fr-FR" sz="1600" b="0" dirty="0" err="1"/>
              <a:t>connecting</a:t>
            </a:r>
            <a:r>
              <a:rPr lang="fr-FR" sz="1600" b="0" dirty="0"/>
              <a:t> </a:t>
            </a:r>
            <a:r>
              <a:rPr lang="fr-FR" sz="1600" b="0" dirty="0" err="1"/>
              <a:t>cities</a:t>
            </a:r>
            <a:r>
              <a:rPr lang="fr-FR" sz="1600" b="0" dirty="0"/>
              <a:t> and </a:t>
            </a:r>
            <a:r>
              <a:rPr lang="fr-FR" sz="1600" b="0" dirty="0" err="1"/>
              <a:t>learning</a:t>
            </a:r>
            <a:r>
              <a:rPr lang="fr-FR" sz="1600" b="0" dirty="0"/>
              <a:t> </a:t>
            </a:r>
            <a:r>
              <a:rPr lang="fr-FR" sz="1600" b="0" dirty="0" err="1"/>
              <a:t>from</a:t>
            </a:r>
            <a:r>
              <a:rPr lang="fr-FR" sz="1600" b="0" dirty="0"/>
              <a:t> </a:t>
            </a:r>
            <a:r>
              <a:rPr lang="fr-FR" sz="1600" b="0" dirty="0" err="1"/>
              <a:t>peers</a:t>
            </a:r>
            <a:endParaRPr lang="fr-FR" sz="1600" b="0" dirty="0"/>
          </a:p>
          <a:p>
            <a:pPr marL="285750" indent="-285750">
              <a:buFont typeface="Arial" panose="020B0604020202020204" pitchFamily="34" charset="0"/>
              <a:buChar char="•"/>
            </a:pPr>
            <a:r>
              <a:rPr lang="fr-FR" sz="1600" dirty="0" err="1">
                <a:solidFill>
                  <a:srgbClr val="A3ADD8"/>
                </a:solidFill>
              </a:rPr>
              <a:t>Tailor</a:t>
            </a:r>
            <a:r>
              <a:rPr lang="fr-FR" sz="1600" dirty="0">
                <a:solidFill>
                  <a:srgbClr val="A3ADD8"/>
                </a:solidFill>
              </a:rPr>
              <a:t>-made support </a:t>
            </a:r>
            <a:r>
              <a:rPr lang="fr-FR" sz="1600" b="0" dirty="0">
                <a:solidFill>
                  <a:srgbClr val="A3ADD8"/>
                </a:solidFill>
              </a:rPr>
              <a:t>- </a:t>
            </a:r>
            <a:r>
              <a:rPr lang="fr-FR" sz="1600" b="0" dirty="0"/>
              <a:t>network experts, </a:t>
            </a:r>
            <a:r>
              <a:rPr lang="fr-FR" sz="1600" b="0" dirty="0" err="1"/>
              <a:t>methods</a:t>
            </a:r>
            <a:r>
              <a:rPr lang="fr-FR" sz="1600" b="0" dirty="0"/>
              <a:t> &amp; </a:t>
            </a:r>
            <a:r>
              <a:rPr lang="fr-FR" sz="1600" b="0" dirty="0" err="1"/>
              <a:t>tools</a:t>
            </a:r>
            <a:r>
              <a:rPr lang="fr-FR" sz="1600" b="0" dirty="0"/>
              <a:t>, </a:t>
            </a:r>
            <a:r>
              <a:rPr lang="fr-FR" sz="1600" b="0" dirty="0" err="1"/>
              <a:t>learning</a:t>
            </a:r>
            <a:r>
              <a:rPr lang="fr-FR" sz="1600" b="0" dirty="0"/>
              <a:t> by </a:t>
            </a:r>
            <a:r>
              <a:rPr lang="fr-FR" sz="1600" b="0" dirty="0" err="1"/>
              <a:t>doing</a:t>
            </a:r>
            <a:endParaRPr lang="fr-FR" sz="1600" b="0" dirty="0"/>
          </a:p>
          <a:p>
            <a:pPr marL="457200" indent="-457200">
              <a:buFontTx/>
              <a:buChar char="-"/>
            </a:pPr>
            <a:endParaRPr lang="fr-FR" sz="1600" dirty="0"/>
          </a:p>
          <a:p>
            <a:pPr marL="457200" indent="-457200">
              <a:buFontTx/>
              <a:buChar char="-"/>
            </a:pPr>
            <a:endParaRPr lang="fr-FR" sz="1600" dirty="0"/>
          </a:p>
        </p:txBody>
      </p:sp>
      <p:pic>
        <p:nvPicPr>
          <p:cNvPr id="6" name="Image 5">
            <a:extLst>
              <a:ext uri="{FF2B5EF4-FFF2-40B4-BE49-F238E27FC236}">
                <a16:creationId xmlns:a16="http://schemas.microsoft.com/office/drawing/2014/main" id="{E9B1934A-31CD-40D7-BB6F-B297CAE232B2}"/>
              </a:ext>
            </a:extLst>
          </p:cNvPr>
          <p:cNvPicPr/>
          <p:nvPr/>
        </p:nvPicPr>
        <p:blipFill>
          <a:blip r:embed="rId2"/>
          <a:stretch>
            <a:fillRect/>
          </a:stretch>
        </p:blipFill>
        <p:spPr>
          <a:xfrm>
            <a:off x="4678362" y="3038259"/>
            <a:ext cx="2049532" cy="1361296"/>
          </a:xfrm>
          <a:prstGeom prst="rect">
            <a:avLst/>
          </a:prstGeom>
        </p:spPr>
      </p:pic>
      <p:pic>
        <p:nvPicPr>
          <p:cNvPr id="7" name="Picture 2">
            <a:extLst>
              <a:ext uri="{FF2B5EF4-FFF2-40B4-BE49-F238E27FC236}">
                <a16:creationId xmlns:a16="http://schemas.microsoft.com/office/drawing/2014/main" id="{A5B53638-81FA-4354-95D2-A07F1AAA3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59" t="21462" r="29271" b="17729"/>
          <a:stretch/>
        </p:blipFill>
        <p:spPr bwMode="auto">
          <a:xfrm>
            <a:off x="393700" y="3039020"/>
            <a:ext cx="1771230" cy="1360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58282E5B-0ABF-47F8-8F74-4709A43834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97" t="23458" r="23300" b="18453"/>
          <a:stretch/>
        </p:blipFill>
        <p:spPr bwMode="auto">
          <a:xfrm>
            <a:off x="2437606" y="3038259"/>
            <a:ext cx="1899043" cy="1361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EB3334C9-FDA6-4E9B-A3C8-58C7387C64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337"/>
          <a:stretch/>
        </p:blipFill>
        <p:spPr bwMode="auto">
          <a:xfrm>
            <a:off x="7000570" y="3015162"/>
            <a:ext cx="1771230" cy="138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665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 double flèche horizontale 3">
            <a:extLst>
              <a:ext uri="{FF2B5EF4-FFF2-40B4-BE49-F238E27FC236}">
                <a16:creationId xmlns:a16="http://schemas.microsoft.com/office/drawing/2014/main" id="{80F2CCA3-5702-4C44-B530-1FD34ED9172B}"/>
              </a:ext>
            </a:extLst>
          </p:cNvPr>
          <p:cNvSpPr/>
          <p:nvPr/>
        </p:nvSpPr>
        <p:spPr>
          <a:xfrm>
            <a:off x="241574" y="3586597"/>
            <a:ext cx="8660605" cy="856484"/>
          </a:xfrm>
          <a:prstGeom prst="leftRightArrow">
            <a:avLst>
              <a:gd name="adj1" fmla="val 100000"/>
              <a:gd name="adj2" fmla="val 50000"/>
            </a:avLst>
          </a:prstGeom>
          <a:solidFill>
            <a:schemeClr val="bg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626838" y="273376"/>
            <a:ext cx="8235787" cy="433633"/>
          </a:xfrm>
        </p:spPr>
        <p:txBody>
          <a:bodyPr/>
          <a:lstStyle/>
          <a:p>
            <a:r>
              <a:rPr lang="fr-FR" dirty="0">
                <a:solidFill>
                  <a:srgbClr val="164194"/>
                </a:solidFill>
              </a:rPr>
              <a:t>URBACT has… 3 </a:t>
            </a:r>
            <a:r>
              <a:rPr lang="fr-FR" dirty="0" err="1">
                <a:solidFill>
                  <a:srgbClr val="164194"/>
                </a:solidFill>
              </a:rPr>
              <a:t>strands</a:t>
            </a:r>
            <a:r>
              <a:rPr lang="fr-FR" dirty="0">
                <a:solidFill>
                  <a:srgbClr val="164194"/>
                </a:solidFill>
              </a:rPr>
              <a:t> of </a:t>
            </a:r>
            <a:r>
              <a:rPr lang="fr-FR" dirty="0" err="1">
                <a:solidFill>
                  <a:srgbClr val="164194"/>
                </a:solidFill>
              </a:rPr>
              <a:t>activities</a:t>
            </a:r>
            <a:endParaRPr lang="fr-FR" dirty="0">
              <a:solidFill>
                <a:srgbClr val="164194"/>
              </a:solidFill>
            </a:endParaRPr>
          </a:p>
        </p:txBody>
      </p:sp>
      <p:pic>
        <p:nvPicPr>
          <p:cNvPr id="10" name="Picture 3">
            <a:extLst>
              <a:ext uri="{FF2B5EF4-FFF2-40B4-BE49-F238E27FC236}">
                <a16:creationId xmlns:a16="http://schemas.microsoft.com/office/drawing/2014/main" id="{41EF2AFF-6D8E-4B7D-B3D0-58EF88E5B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3406" y="1783306"/>
            <a:ext cx="2356943" cy="17677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E087F2AD-E286-4F92-987D-E753BA6E9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984" y="1783306"/>
            <a:ext cx="2331525" cy="17486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a:extLst>
              <a:ext uri="{FF2B5EF4-FFF2-40B4-BE49-F238E27FC236}">
                <a16:creationId xmlns:a16="http://schemas.microsoft.com/office/drawing/2014/main" id="{1AF55CA7-C6BB-4A1C-8F26-4BD0CDFD1B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225" y="1783306"/>
            <a:ext cx="2352546" cy="17644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re 1">
            <a:extLst>
              <a:ext uri="{FF2B5EF4-FFF2-40B4-BE49-F238E27FC236}">
                <a16:creationId xmlns:a16="http://schemas.microsoft.com/office/drawing/2014/main" id="{6F3B2FA7-E045-4AD4-A998-47085E70C40A}"/>
              </a:ext>
            </a:extLst>
          </p:cNvPr>
          <p:cNvSpPr txBox="1">
            <a:spLocks/>
          </p:cNvSpPr>
          <p:nvPr/>
        </p:nvSpPr>
        <p:spPr>
          <a:xfrm>
            <a:off x="520508" y="1162794"/>
            <a:ext cx="2514600" cy="43363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a:r>
              <a:rPr lang="fr-FR" sz="1800" dirty="0">
                <a:solidFill>
                  <a:srgbClr val="C60075"/>
                </a:solidFill>
              </a:rPr>
              <a:t>Networking</a:t>
            </a:r>
            <a:endParaRPr lang="fr-FR" sz="1400" dirty="0">
              <a:solidFill>
                <a:srgbClr val="C60075"/>
              </a:solidFill>
            </a:endParaRPr>
          </a:p>
        </p:txBody>
      </p:sp>
      <p:sp>
        <p:nvSpPr>
          <p:cNvPr id="16" name="Titre 1">
            <a:extLst>
              <a:ext uri="{FF2B5EF4-FFF2-40B4-BE49-F238E27FC236}">
                <a16:creationId xmlns:a16="http://schemas.microsoft.com/office/drawing/2014/main" id="{9EE2884B-0459-4A2C-B323-C3DC7AE2C8E0}"/>
              </a:ext>
            </a:extLst>
          </p:cNvPr>
          <p:cNvSpPr txBox="1">
            <a:spLocks/>
          </p:cNvSpPr>
          <p:nvPr/>
        </p:nvSpPr>
        <p:spPr>
          <a:xfrm>
            <a:off x="3393406" y="1159171"/>
            <a:ext cx="2432049" cy="43363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a:r>
              <a:rPr lang="fr-FR" sz="1800" dirty="0" err="1">
                <a:solidFill>
                  <a:srgbClr val="C60075"/>
                </a:solidFill>
              </a:rPr>
              <a:t>Capacity</a:t>
            </a:r>
            <a:r>
              <a:rPr lang="fr-FR" sz="1800" dirty="0">
                <a:solidFill>
                  <a:srgbClr val="C60075"/>
                </a:solidFill>
              </a:rPr>
              <a:t> building</a:t>
            </a:r>
            <a:endParaRPr lang="fr-FR" sz="1400" dirty="0">
              <a:solidFill>
                <a:srgbClr val="C60075"/>
              </a:solidFill>
            </a:endParaRPr>
          </a:p>
        </p:txBody>
      </p:sp>
      <p:sp>
        <p:nvSpPr>
          <p:cNvPr id="18" name="Titre 1">
            <a:extLst>
              <a:ext uri="{FF2B5EF4-FFF2-40B4-BE49-F238E27FC236}">
                <a16:creationId xmlns:a16="http://schemas.microsoft.com/office/drawing/2014/main" id="{52DB55A4-6E68-4FC8-95EA-BBC954F79649}"/>
              </a:ext>
            </a:extLst>
          </p:cNvPr>
          <p:cNvSpPr txBox="1">
            <a:spLocks/>
          </p:cNvSpPr>
          <p:nvPr/>
        </p:nvSpPr>
        <p:spPr>
          <a:xfrm>
            <a:off x="6052931" y="1159171"/>
            <a:ext cx="2849372" cy="43363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a:r>
              <a:rPr lang="fr-FR" sz="1800" dirty="0">
                <a:solidFill>
                  <a:srgbClr val="C60075"/>
                </a:solidFill>
              </a:rPr>
              <a:t>Communication</a:t>
            </a:r>
          </a:p>
          <a:p>
            <a:pPr algn="ctr"/>
            <a:r>
              <a:rPr lang="fr-FR" sz="1800" dirty="0" err="1">
                <a:solidFill>
                  <a:srgbClr val="C60075"/>
                </a:solidFill>
              </a:rPr>
              <a:t>Knowledge</a:t>
            </a:r>
            <a:r>
              <a:rPr lang="fr-FR" sz="1800" dirty="0">
                <a:solidFill>
                  <a:srgbClr val="C60075"/>
                </a:solidFill>
              </a:rPr>
              <a:t>-sharing</a:t>
            </a:r>
          </a:p>
        </p:txBody>
      </p:sp>
      <p:sp>
        <p:nvSpPr>
          <p:cNvPr id="17" name="Rectangle 16">
            <a:extLst>
              <a:ext uri="{FF2B5EF4-FFF2-40B4-BE49-F238E27FC236}">
                <a16:creationId xmlns:a16="http://schemas.microsoft.com/office/drawing/2014/main" id="{7C19DBB1-582A-44DB-8868-92FF53C9AFE8}"/>
              </a:ext>
            </a:extLst>
          </p:cNvPr>
          <p:cNvSpPr/>
          <p:nvPr/>
        </p:nvSpPr>
        <p:spPr>
          <a:xfrm>
            <a:off x="3683035" y="3641395"/>
            <a:ext cx="1852789" cy="830997"/>
          </a:xfrm>
          <a:prstGeom prst="rect">
            <a:avLst/>
          </a:prstGeom>
        </p:spPr>
        <p:txBody>
          <a:bodyPr wrap="square">
            <a:spAutoFit/>
          </a:bodyPr>
          <a:lstStyle/>
          <a:p>
            <a:pPr algn="ctr"/>
            <a:r>
              <a:rPr lang="fr-FR" sz="1600" dirty="0">
                <a:latin typeface="Century Gothic" panose="020B0502020202020204" pitchFamily="34" charset="0"/>
              </a:rPr>
              <a:t>Community of practice and </a:t>
            </a:r>
            <a:r>
              <a:rPr lang="fr-FR" sz="1600" dirty="0" err="1">
                <a:latin typeface="Century Gothic" panose="020B0502020202020204" pitchFamily="34" charset="0"/>
              </a:rPr>
              <a:t>learning</a:t>
            </a:r>
            <a:endParaRPr lang="fr-FR" sz="1600" dirty="0">
              <a:latin typeface="Century Gothic" panose="020B0502020202020204" pitchFamily="34" charset="0"/>
            </a:endParaRPr>
          </a:p>
        </p:txBody>
      </p:sp>
      <p:sp>
        <p:nvSpPr>
          <p:cNvPr id="19" name="Rectangle 18">
            <a:extLst>
              <a:ext uri="{FF2B5EF4-FFF2-40B4-BE49-F238E27FC236}">
                <a16:creationId xmlns:a16="http://schemas.microsoft.com/office/drawing/2014/main" id="{3EA8532F-0530-4F4E-87A9-D27C45EA2CD9}"/>
              </a:ext>
            </a:extLst>
          </p:cNvPr>
          <p:cNvSpPr/>
          <p:nvPr/>
        </p:nvSpPr>
        <p:spPr>
          <a:xfrm>
            <a:off x="6418629" y="3635846"/>
            <a:ext cx="2117976" cy="584775"/>
          </a:xfrm>
          <a:prstGeom prst="rect">
            <a:avLst/>
          </a:prstGeom>
        </p:spPr>
        <p:txBody>
          <a:bodyPr wrap="square">
            <a:spAutoFit/>
          </a:bodyPr>
          <a:lstStyle/>
          <a:p>
            <a:pPr algn="ctr"/>
            <a:r>
              <a:rPr lang="fr-FR" sz="1600" dirty="0" err="1">
                <a:latin typeface="Century Gothic" panose="020B0502020202020204" pitchFamily="34" charset="0"/>
              </a:rPr>
              <a:t>Knowledge</a:t>
            </a:r>
            <a:r>
              <a:rPr lang="fr-FR" sz="1600" dirty="0">
                <a:latin typeface="Century Gothic" panose="020B0502020202020204" pitchFamily="34" charset="0"/>
              </a:rPr>
              <a:t> </a:t>
            </a:r>
            <a:r>
              <a:rPr lang="fr-FR" sz="1600" dirty="0" err="1">
                <a:latin typeface="Century Gothic" panose="020B0502020202020204" pitchFamily="34" charset="0"/>
              </a:rPr>
              <a:t>uptake</a:t>
            </a:r>
            <a:r>
              <a:rPr lang="fr-FR" sz="1600" dirty="0">
                <a:latin typeface="Century Gothic" panose="020B0502020202020204" pitchFamily="34" charset="0"/>
              </a:rPr>
              <a:t> &amp; </a:t>
            </a:r>
            <a:r>
              <a:rPr lang="fr-FR" sz="1600" dirty="0" err="1">
                <a:latin typeface="Century Gothic" panose="020B0502020202020204" pitchFamily="34" charset="0"/>
              </a:rPr>
              <a:t>dissemination</a:t>
            </a:r>
            <a:endParaRPr lang="fr-FR" sz="1600" dirty="0">
              <a:latin typeface="Century Gothic" panose="020B0502020202020204" pitchFamily="34" charset="0"/>
            </a:endParaRPr>
          </a:p>
        </p:txBody>
      </p:sp>
      <p:sp>
        <p:nvSpPr>
          <p:cNvPr id="20" name="Rectangle 19">
            <a:extLst>
              <a:ext uri="{FF2B5EF4-FFF2-40B4-BE49-F238E27FC236}">
                <a16:creationId xmlns:a16="http://schemas.microsoft.com/office/drawing/2014/main" id="{6CCAE473-B52F-4253-8EAC-FE1D5A2FF0E5}"/>
              </a:ext>
            </a:extLst>
          </p:cNvPr>
          <p:cNvSpPr/>
          <p:nvPr/>
        </p:nvSpPr>
        <p:spPr>
          <a:xfrm>
            <a:off x="573673" y="3722452"/>
            <a:ext cx="2514600" cy="584775"/>
          </a:xfrm>
          <a:prstGeom prst="rect">
            <a:avLst/>
          </a:prstGeom>
        </p:spPr>
        <p:txBody>
          <a:bodyPr wrap="square">
            <a:spAutoFit/>
          </a:bodyPr>
          <a:lstStyle/>
          <a:p>
            <a:pPr algn="ctr"/>
            <a:r>
              <a:rPr lang="fr-FR" sz="1600" dirty="0" err="1">
                <a:latin typeface="Century Gothic" panose="020B0502020202020204" pitchFamily="34" charset="0"/>
              </a:rPr>
              <a:t>Between</a:t>
            </a:r>
            <a:r>
              <a:rPr lang="fr-FR" sz="1600" dirty="0">
                <a:latin typeface="Century Gothic" panose="020B0502020202020204" pitchFamily="34" charset="0"/>
              </a:rPr>
              <a:t> </a:t>
            </a:r>
            <a:r>
              <a:rPr lang="fr-FR" sz="1600" dirty="0" err="1">
                <a:latin typeface="Century Gothic" panose="020B0502020202020204" pitchFamily="34" charset="0"/>
              </a:rPr>
              <a:t>cities</a:t>
            </a:r>
            <a:endParaRPr lang="fr-FR" sz="1600" dirty="0">
              <a:latin typeface="Century Gothic" panose="020B0502020202020204" pitchFamily="34" charset="0"/>
            </a:endParaRPr>
          </a:p>
          <a:p>
            <a:pPr algn="ctr"/>
            <a:r>
              <a:rPr lang="fr-FR" sz="1600" dirty="0" err="1">
                <a:latin typeface="Century Gothic" panose="020B0502020202020204" pitchFamily="34" charset="0"/>
              </a:rPr>
              <a:t>Between</a:t>
            </a:r>
            <a:r>
              <a:rPr lang="fr-FR" sz="1600" dirty="0">
                <a:latin typeface="Century Gothic" panose="020B0502020202020204" pitchFamily="34" charset="0"/>
              </a:rPr>
              <a:t> stakeholders</a:t>
            </a:r>
          </a:p>
        </p:txBody>
      </p:sp>
    </p:spTree>
    <p:extLst>
      <p:ext uri="{BB962C8B-B14F-4D97-AF65-F5344CB8AC3E}">
        <p14:creationId xmlns:p14="http://schemas.microsoft.com/office/powerpoint/2010/main" val="3938728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err="1">
                <a:solidFill>
                  <a:srgbClr val="164194"/>
                </a:solidFill>
              </a:rPr>
              <a:t>Different</a:t>
            </a:r>
            <a:r>
              <a:rPr lang="fr-FR" dirty="0">
                <a:solidFill>
                  <a:srgbClr val="164194"/>
                </a:solidFill>
              </a:rPr>
              <a:t> types of networks</a:t>
            </a:r>
            <a:endParaRPr lang="en-US" dirty="0">
              <a:solidFill>
                <a:srgbClr val="164194"/>
              </a:solidFill>
            </a:endParaRPr>
          </a:p>
        </p:txBody>
      </p:sp>
      <p:sp>
        <p:nvSpPr>
          <p:cNvPr id="6" name="Espace réservé du texte 3">
            <a:extLst>
              <a:ext uri="{FF2B5EF4-FFF2-40B4-BE49-F238E27FC236}">
                <a16:creationId xmlns:a16="http://schemas.microsoft.com/office/drawing/2014/main" id="{A08AF81B-C5CB-4C6C-B0BE-9C268160F7DD}"/>
              </a:ext>
            </a:extLst>
          </p:cNvPr>
          <p:cNvSpPr>
            <a:spLocks noGrp="1"/>
          </p:cNvSpPr>
          <p:nvPr>
            <p:ph type="body" sz="quarter" idx="12"/>
          </p:nvPr>
        </p:nvSpPr>
        <p:spPr>
          <a:xfrm>
            <a:off x="365125" y="1248758"/>
            <a:ext cx="6116955" cy="4098444"/>
          </a:xfrm>
        </p:spPr>
        <p:txBody>
          <a:bodyPr/>
          <a:lstStyle/>
          <a:p>
            <a:pPr marL="457200" indent="-457200">
              <a:buFontTx/>
              <a:buChar char="-"/>
            </a:pPr>
            <a:r>
              <a:rPr lang="en-US" sz="2000" dirty="0"/>
              <a:t>Action Planning networks - </a:t>
            </a:r>
            <a:r>
              <a:rPr lang="en-US" sz="2000" b="0" dirty="0"/>
              <a:t>facing a common challenge coming together to develop Integrated Action Plans</a:t>
            </a:r>
          </a:p>
          <a:p>
            <a:pPr marL="457200" indent="-457200">
              <a:buFontTx/>
              <a:buChar char="-"/>
            </a:pPr>
            <a:r>
              <a:rPr lang="en-US" sz="2000" dirty="0"/>
              <a:t>Transfer networks - </a:t>
            </a:r>
            <a:r>
              <a:rPr lang="en-US" sz="2000" b="0" dirty="0"/>
              <a:t>adaptation and transfer of URBACT labelled Good Practices to other municipalities that have similar challenges</a:t>
            </a:r>
          </a:p>
          <a:p>
            <a:pPr marL="457200" indent="-457200">
              <a:buFontTx/>
              <a:buChar char="-"/>
            </a:pPr>
            <a:r>
              <a:rPr lang="en-US" sz="2000" dirty="0"/>
              <a:t>Innovation transfer mechanism - </a:t>
            </a:r>
            <a:r>
              <a:rPr lang="en-US" sz="2000" b="0" dirty="0"/>
              <a:t>city networks that elaborate investment plans for replicating elements of Urban Innovative Actions</a:t>
            </a:r>
          </a:p>
          <a:p>
            <a:pPr marL="457200" indent="-457200">
              <a:buFontTx/>
              <a:buChar char="-"/>
            </a:pPr>
            <a:endParaRPr lang="en-US" sz="2000" dirty="0"/>
          </a:p>
          <a:p>
            <a:endParaRPr lang="fr-FR" sz="2000" b="0" dirty="0"/>
          </a:p>
          <a:p>
            <a:pPr marL="457200" indent="-457200">
              <a:buFontTx/>
              <a:buChar char="-"/>
            </a:pPr>
            <a:endParaRPr lang="fr-FR" sz="2400" dirty="0"/>
          </a:p>
          <a:p>
            <a:pPr marL="457200" indent="-457200">
              <a:buFontTx/>
              <a:buChar char="-"/>
            </a:pPr>
            <a:endParaRPr lang="fr-FR" sz="2400" dirty="0"/>
          </a:p>
          <a:p>
            <a:pPr marL="457200" indent="-457200">
              <a:buFontTx/>
              <a:buChar char="-"/>
            </a:pPr>
            <a:endParaRPr lang="fr-FR" dirty="0"/>
          </a:p>
        </p:txBody>
      </p:sp>
      <p:pic>
        <p:nvPicPr>
          <p:cNvPr id="3" name="Picture 5">
            <a:extLst>
              <a:ext uri="{FF2B5EF4-FFF2-40B4-BE49-F238E27FC236}">
                <a16:creationId xmlns:a16="http://schemas.microsoft.com/office/drawing/2014/main" id="{64B371CB-BF30-6C0E-4883-AFEE97BD3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2290" y="1781217"/>
            <a:ext cx="2352546" cy="17644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a:extLst>
              <a:ext uri="{FF2B5EF4-FFF2-40B4-BE49-F238E27FC236}">
                <a16:creationId xmlns:a16="http://schemas.microsoft.com/office/drawing/2014/main" id="{F5C19485-7729-C34C-3E56-71119AEA8767}"/>
              </a:ext>
            </a:extLst>
          </p:cNvPr>
          <p:cNvSpPr txBox="1">
            <a:spLocks/>
          </p:cNvSpPr>
          <p:nvPr/>
        </p:nvSpPr>
        <p:spPr>
          <a:xfrm>
            <a:off x="6534573" y="1160705"/>
            <a:ext cx="2514600" cy="43363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a:r>
              <a:rPr lang="fr-FR" sz="1800" dirty="0">
                <a:solidFill>
                  <a:srgbClr val="C60075"/>
                </a:solidFill>
              </a:rPr>
              <a:t>Networking</a:t>
            </a:r>
            <a:endParaRPr lang="fr-FR" sz="1400" dirty="0">
              <a:solidFill>
                <a:srgbClr val="C60075"/>
              </a:solidFill>
            </a:endParaRPr>
          </a:p>
        </p:txBody>
      </p:sp>
    </p:spTree>
    <p:extLst>
      <p:ext uri="{BB962C8B-B14F-4D97-AF65-F5344CB8AC3E}">
        <p14:creationId xmlns:p14="http://schemas.microsoft.com/office/powerpoint/2010/main" val="3942884943"/>
      </p:ext>
    </p:extLst>
  </p:cSld>
  <p:clrMapOvr>
    <a:masterClrMapping/>
  </p:clrMapOvr>
</p:sld>
</file>

<file path=ppt/theme/theme1.xml><?xml version="1.0" encoding="utf-8"?>
<a:theme xmlns:a="http://schemas.openxmlformats.org/drawingml/2006/main" name="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Urbact-Identity-GabaritPPT-220930-VB</Template>
  <TotalTime>0</TotalTime>
  <Words>2577</Words>
  <Application>Microsoft Office PowerPoint</Application>
  <PresentationFormat>Affichage à l'écran (16:9)</PresentationFormat>
  <Paragraphs>591</Paragraphs>
  <Slides>34</Slides>
  <Notes>16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.PingFang SC Regular</vt:lpstr>
      <vt:lpstr>Adelle Sans Extrabold</vt:lpstr>
      <vt:lpstr>Arial</vt:lpstr>
      <vt:lpstr>Calibri</vt:lpstr>
      <vt:lpstr>Centhury Gothic</vt:lpstr>
      <vt:lpstr>Century Gothic</vt:lpstr>
      <vt:lpstr>Wingdings</vt:lpstr>
      <vt:lpstr>URBACT</vt:lpstr>
      <vt:lpstr>Présentation PowerPoint</vt:lpstr>
      <vt:lpstr>National URBACT Point representatives</vt:lpstr>
      <vt:lpstr>Today’s schedule</vt:lpstr>
      <vt:lpstr>1) URBACT, integrated actions for sustainable development  </vt:lpstr>
      <vt:lpstr>Présentation PowerPoint</vt:lpstr>
      <vt:lpstr>The main objectives of URBACT</vt:lpstr>
      <vt:lpstr>URBACT is… driving change for better cities </vt:lpstr>
      <vt:lpstr>URBACT has… 3 strands of activities</vt:lpstr>
      <vt:lpstr>Different types of networks</vt:lpstr>
      <vt:lpstr>URBACT III global debriefing for Belgium</vt:lpstr>
      <vt:lpstr>2) Some feedbacks </vt:lpstr>
      <vt:lpstr>3) All you need to know about the new APN Call</vt:lpstr>
      <vt:lpstr>Action Planning Networks</vt:lpstr>
      <vt:lpstr>Présentation PowerPoint</vt:lpstr>
      <vt:lpstr>Open to all policy challenges</vt:lpstr>
      <vt:lpstr>Présentation PowerPoint</vt:lpstr>
      <vt:lpstr>Présentation PowerPoint</vt:lpstr>
      <vt:lpstr>Présentation PowerPoint</vt:lpstr>
      <vt:lpstr>Who is expected to participate ? </vt:lpstr>
      <vt:lpstr>Partnership eligibility requirements</vt:lpstr>
      <vt:lpstr>Find Partners!</vt:lpstr>
      <vt:lpstr>Find Partners!</vt:lpstr>
      <vt:lpstr>Financial resources for the network</vt:lpstr>
      <vt:lpstr>Action planning network journey  31 Months,10 Quarters, 4 Stages </vt:lpstr>
      <vt:lpstr>Action planning network journey  31 Months,10 Quarters, 4 Stages </vt:lpstr>
      <vt:lpstr>Action planning network journey  31 Months,10 Quarters, 4 Stages </vt:lpstr>
      <vt:lpstr>Action planning network journey  31 Months,10 Quarters, 4 Stages </vt:lpstr>
      <vt:lpstr>Action planning network journey  31 Months,10 Quarters, 4 Stages </vt:lpstr>
      <vt:lpstr>Where to start with the application?</vt:lpstr>
      <vt:lpstr>Some Hints and Tips</vt:lpstr>
      <vt:lpstr>Submission procedure   (Lead partners responsibility)</vt:lpstr>
      <vt:lpstr>Assessment process</vt:lpstr>
      <vt:lpstr>URBACT Secretariat’s online info sessions!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KOUTSOMARKOU Jenny</dc:creator>
  <cp:lastModifiedBy>Massart Fabian</cp:lastModifiedBy>
  <cp:revision>54</cp:revision>
  <dcterms:created xsi:type="dcterms:W3CDTF">2022-10-05T12:52:45Z</dcterms:created>
  <dcterms:modified xsi:type="dcterms:W3CDTF">2023-01-17T08:43:12Z</dcterms:modified>
</cp:coreProperties>
</file>