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4" r:id="rId4"/>
    <p:sldId id="278" r:id="rId5"/>
    <p:sldId id="275" r:id="rId6"/>
    <p:sldId id="277" r:id="rId7"/>
    <p:sldId id="279" r:id="rId8"/>
    <p:sldId id="273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BEBDD0-19D7-4EB7-B559-31795E00F88F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5FEA3492-D89E-4568-B0F9-E6D1903E964F}">
      <dgm:prSet/>
      <dgm:spPr/>
      <dgm:t>
        <a:bodyPr/>
        <a:lstStyle/>
        <a:p>
          <a:r>
            <a:rPr lang="en-GB"/>
            <a:t>Une Ville leader du projet</a:t>
          </a:r>
          <a:endParaRPr lang="en-US"/>
        </a:p>
      </dgm:t>
    </dgm:pt>
    <dgm:pt modelId="{E5916476-E893-4187-8B01-DFEE2CBADE47}" type="parTrans" cxnId="{AB6AB6A4-8F92-4A7C-B8D0-B0A63789139F}">
      <dgm:prSet/>
      <dgm:spPr/>
      <dgm:t>
        <a:bodyPr/>
        <a:lstStyle/>
        <a:p>
          <a:endParaRPr lang="en-US"/>
        </a:p>
      </dgm:t>
    </dgm:pt>
    <dgm:pt modelId="{EFF00699-C3C3-4AAD-8943-4C239B7027F9}" type="sibTrans" cxnId="{AB6AB6A4-8F92-4A7C-B8D0-B0A63789139F}">
      <dgm:prSet/>
      <dgm:spPr/>
      <dgm:t>
        <a:bodyPr/>
        <a:lstStyle/>
        <a:p>
          <a:endParaRPr lang="en-US"/>
        </a:p>
      </dgm:t>
    </dgm:pt>
    <dgm:pt modelId="{46C45E7A-528B-443E-AA27-5841B46D5816}">
      <dgm:prSet/>
      <dgm:spPr/>
      <dgm:t>
        <a:bodyPr/>
        <a:lstStyle/>
        <a:p>
          <a:r>
            <a:rPr lang="en-GB"/>
            <a:t>Accompagnment volet administratif</a:t>
          </a:r>
          <a:endParaRPr lang="en-US"/>
        </a:p>
      </dgm:t>
    </dgm:pt>
    <dgm:pt modelId="{0E1EC38D-7D3C-4BA6-A9EF-308CF45E473E}" type="parTrans" cxnId="{2D009268-CEFC-412D-8090-710FAF3A0BAE}">
      <dgm:prSet/>
      <dgm:spPr/>
      <dgm:t>
        <a:bodyPr/>
        <a:lstStyle/>
        <a:p>
          <a:endParaRPr lang="en-US"/>
        </a:p>
      </dgm:t>
    </dgm:pt>
    <dgm:pt modelId="{DD8EFEBA-4917-4E1D-898B-8ABF3B719A41}" type="sibTrans" cxnId="{2D009268-CEFC-412D-8090-710FAF3A0BAE}">
      <dgm:prSet/>
      <dgm:spPr/>
      <dgm:t>
        <a:bodyPr/>
        <a:lstStyle/>
        <a:p>
          <a:endParaRPr lang="en-US"/>
        </a:p>
      </dgm:t>
    </dgm:pt>
    <dgm:pt modelId="{A2735A0B-285D-432A-A1E1-3C6C3BDF4D8C}">
      <dgm:prSet/>
      <dgm:spPr/>
      <dgm:t>
        <a:bodyPr/>
        <a:lstStyle/>
        <a:p>
          <a:r>
            <a:rPr lang="en-GB"/>
            <a:t>Accompagnement financier</a:t>
          </a:r>
          <a:endParaRPr lang="en-US"/>
        </a:p>
      </dgm:t>
    </dgm:pt>
    <dgm:pt modelId="{FCE7DBAD-A3F2-472E-8441-F1774350B189}" type="parTrans" cxnId="{F03998A7-F932-496A-B07B-A1FFF9CF1270}">
      <dgm:prSet/>
      <dgm:spPr/>
      <dgm:t>
        <a:bodyPr/>
        <a:lstStyle/>
        <a:p>
          <a:endParaRPr lang="en-US"/>
        </a:p>
      </dgm:t>
    </dgm:pt>
    <dgm:pt modelId="{D901FB6D-7916-470E-B2F3-6D7094BD2643}" type="sibTrans" cxnId="{F03998A7-F932-496A-B07B-A1FFF9CF1270}">
      <dgm:prSet/>
      <dgm:spPr/>
      <dgm:t>
        <a:bodyPr/>
        <a:lstStyle/>
        <a:p>
          <a:endParaRPr lang="en-US"/>
        </a:p>
      </dgm:t>
    </dgm:pt>
    <dgm:pt modelId="{732F71C6-5109-47FE-9B0A-EA4156AB1E6D}">
      <dgm:prSet/>
      <dgm:spPr/>
      <dgm:t>
        <a:bodyPr/>
        <a:lstStyle/>
        <a:p>
          <a:r>
            <a:rPr lang="en-GB"/>
            <a:t>Coordination et communication</a:t>
          </a:r>
          <a:endParaRPr lang="en-US"/>
        </a:p>
      </dgm:t>
    </dgm:pt>
    <dgm:pt modelId="{A5CB59BD-DA82-4AA0-BBF0-3ADA6549C92B}" type="parTrans" cxnId="{26215A06-2F49-4C81-BAD7-625570821252}">
      <dgm:prSet/>
      <dgm:spPr/>
      <dgm:t>
        <a:bodyPr/>
        <a:lstStyle/>
        <a:p>
          <a:endParaRPr lang="en-US"/>
        </a:p>
      </dgm:t>
    </dgm:pt>
    <dgm:pt modelId="{A12661B0-383A-470F-BBBF-53DAFB1249AB}" type="sibTrans" cxnId="{26215A06-2F49-4C81-BAD7-625570821252}">
      <dgm:prSet/>
      <dgm:spPr/>
      <dgm:t>
        <a:bodyPr/>
        <a:lstStyle/>
        <a:p>
          <a:endParaRPr lang="en-US"/>
        </a:p>
      </dgm:t>
    </dgm:pt>
    <dgm:pt modelId="{4BFBE59A-6B8A-4459-B81A-D1FEAD9861E5}" type="pres">
      <dgm:prSet presAssocID="{EBBEBDD0-19D7-4EB7-B559-31795E00F88F}" presName="vert0" presStyleCnt="0">
        <dgm:presLayoutVars>
          <dgm:dir/>
          <dgm:animOne val="branch"/>
          <dgm:animLvl val="lvl"/>
        </dgm:presLayoutVars>
      </dgm:prSet>
      <dgm:spPr/>
    </dgm:pt>
    <dgm:pt modelId="{C95C19B2-EBA0-42CD-930D-690A88C84E32}" type="pres">
      <dgm:prSet presAssocID="{5FEA3492-D89E-4568-B0F9-E6D1903E964F}" presName="thickLine" presStyleLbl="alignNode1" presStyleIdx="0" presStyleCnt="4"/>
      <dgm:spPr/>
    </dgm:pt>
    <dgm:pt modelId="{820027C1-BE4D-4647-8B13-84D2852125A7}" type="pres">
      <dgm:prSet presAssocID="{5FEA3492-D89E-4568-B0F9-E6D1903E964F}" presName="horz1" presStyleCnt="0"/>
      <dgm:spPr/>
    </dgm:pt>
    <dgm:pt modelId="{E42A8D6F-CC59-4331-8168-66DA502CF79C}" type="pres">
      <dgm:prSet presAssocID="{5FEA3492-D89E-4568-B0F9-E6D1903E964F}" presName="tx1" presStyleLbl="revTx" presStyleIdx="0" presStyleCnt="4"/>
      <dgm:spPr/>
    </dgm:pt>
    <dgm:pt modelId="{4F2BE60B-732E-4E0E-B873-6C18A9B2DBA2}" type="pres">
      <dgm:prSet presAssocID="{5FEA3492-D89E-4568-B0F9-E6D1903E964F}" presName="vert1" presStyleCnt="0"/>
      <dgm:spPr/>
    </dgm:pt>
    <dgm:pt modelId="{8338E1E1-DC09-4763-811B-26D758A34636}" type="pres">
      <dgm:prSet presAssocID="{46C45E7A-528B-443E-AA27-5841B46D5816}" presName="thickLine" presStyleLbl="alignNode1" presStyleIdx="1" presStyleCnt="4"/>
      <dgm:spPr/>
    </dgm:pt>
    <dgm:pt modelId="{A98B8BE7-DC51-4398-84CE-60632FBBCE86}" type="pres">
      <dgm:prSet presAssocID="{46C45E7A-528B-443E-AA27-5841B46D5816}" presName="horz1" presStyleCnt="0"/>
      <dgm:spPr/>
    </dgm:pt>
    <dgm:pt modelId="{C7BF3F34-239C-4A6A-88AA-E37AE6737C0F}" type="pres">
      <dgm:prSet presAssocID="{46C45E7A-528B-443E-AA27-5841B46D5816}" presName="tx1" presStyleLbl="revTx" presStyleIdx="1" presStyleCnt="4"/>
      <dgm:spPr/>
    </dgm:pt>
    <dgm:pt modelId="{2604959E-3FEA-4A3C-B0AF-0323FCF3F249}" type="pres">
      <dgm:prSet presAssocID="{46C45E7A-528B-443E-AA27-5841B46D5816}" presName="vert1" presStyleCnt="0"/>
      <dgm:spPr/>
    </dgm:pt>
    <dgm:pt modelId="{B2545CF7-B0A5-42CC-BADC-B72FD5148B11}" type="pres">
      <dgm:prSet presAssocID="{A2735A0B-285D-432A-A1E1-3C6C3BDF4D8C}" presName="thickLine" presStyleLbl="alignNode1" presStyleIdx="2" presStyleCnt="4"/>
      <dgm:spPr/>
    </dgm:pt>
    <dgm:pt modelId="{F3445BBB-A2DA-4E65-9B54-C8009F0789BB}" type="pres">
      <dgm:prSet presAssocID="{A2735A0B-285D-432A-A1E1-3C6C3BDF4D8C}" presName="horz1" presStyleCnt="0"/>
      <dgm:spPr/>
    </dgm:pt>
    <dgm:pt modelId="{0407FB63-6DF3-40EB-99CD-8B478A03366A}" type="pres">
      <dgm:prSet presAssocID="{A2735A0B-285D-432A-A1E1-3C6C3BDF4D8C}" presName="tx1" presStyleLbl="revTx" presStyleIdx="2" presStyleCnt="4"/>
      <dgm:spPr/>
    </dgm:pt>
    <dgm:pt modelId="{769D1A0C-49FF-4ECE-AEFF-910179FF6484}" type="pres">
      <dgm:prSet presAssocID="{A2735A0B-285D-432A-A1E1-3C6C3BDF4D8C}" presName="vert1" presStyleCnt="0"/>
      <dgm:spPr/>
    </dgm:pt>
    <dgm:pt modelId="{6520A58E-87F4-40BE-BD44-22C9C00CB0F0}" type="pres">
      <dgm:prSet presAssocID="{732F71C6-5109-47FE-9B0A-EA4156AB1E6D}" presName="thickLine" presStyleLbl="alignNode1" presStyleIdx="3" presStyleCnt="4"/>
      <dgm:spPr/>
    </dgm:pt>
    <dgm:pt modelId="{DE74AFDD-DB7F-4A77-A128-76381FF676C1}" type="pres">
      <dgm:prSet presAssocID="{732F71C6-5109-47FE-9B0A-EA4156AB1E6D}" presName="horz1" presStyleCnt="0"/>
      <dgm:spPr/>
    </dgm:pt>
    <dgm:pt modelId="{D0F858D2-7C7C-46B6-A149-ED9192FBEB44}" type="pres">
      <dgm:prSet presAssocID="{732F71C6-5109-47FE-9B0A-EA4156AB1E6D}" presName="tx1" presStyleLbl="revTx" presStyleIdx="3" presStyleCnt="4"/>
      <dgm:spPr/>
    </dgm:pt>
    <dgm:pt modelId="{F94ACA80-00FB-4E64-96B7-76DBC8B6DF0B}" type="pres">
      <dgm:prSet presAssocID="{732F71C6-5109-47FE-9B0A-EA4156AB1E6D}" presName="vert1" presStyleCnt="0"/>
      <dgm:spPr/>
    </dgm:pt>
  </dgm:ptLst>
  <dgm:cxnLst>
    <dgm:cxn modelId="{26215A06-2F49-4C81-BAD7-625570821252}" srcId="{EBBEBDD0-19D7-4EB7-B559-31795E00F88F}" destId="{732F71C6-5109-47FE-9B0A-EA4156AB1E6D}" srcOrd="3" destOrd="0" parTransId="{A5CB59BD-DA82-4AA0-BBF0-3ADA6549C92B}" sibTransId="{A12661B0-383A-470F-BBBF-53DAFB1249AB}"/>
    <dgm:cxn modelId="{8C432D35-EFA8-4F0A-B510-076D73DA361D}" type="presOf" srcId="{EBBEBDD0-19D7-4EB7-B559-31795E00F88F}" destId="{4BFBE59A-6B8A-4459-B81A-D1FEAD9861E5}" srcOrd="0" destOrd="0" presId="urn:microsoft.com/office/officeart/2008/layout/LinedList"/>
    <dgm:cxn modelId="{2D009268-CEFC-412D-8090-710FAF3A0BAE}" srcId="{EBBEBDD0-19D7-4EB7-B559-31795E00F88F}" destId="{46C45E7A-528B-443E-AA27-5841B46D5816}" srcOrd="1" destOrd="0" parTransId="{0E1EC38D-7D3C-4BA6-A9EF-308CF45E473E}" sibTransId="{DD8EFEBA-4917-4E1D-898B-8ABF3B719A41}"/>
    <dgm:cxn modelId="{E9C3D859-CEEE-4730-B222-5AD18F038577}" type="presOf" srcId="{732F71C6-5109-47FE-9B0A-EA4156AB1E6D}" destId="{D0F858D2-7C7C-46B6-A149-ED9192FBEB44}" srcOrd="0" destOrd="0" presId="urn:microsoft.com/office/officeart/2008/layout/LinedList"/>
    <dgm:cxn modelId="{162FCB82-E66B-4DA6-98E6-1C569ABE484E}" type="presOf" srcId="{5FEA3492-D89E-4568-B0F9-E6D1903E964F}" destId="{E42A8D6F-CC59-4331-8168-66DA502CF79C}" srcOrd="0" destOrd="0" presId="urn:microsoft.com/office/officeart/2008/layout/LinedList"/>
    <dgm:cxn modelId="{AB6AB6A4-8F92-4A7C-B8D0-B0A63789139F}" srcId="{EBBEBDD0-19D7-4EB7-B559-31795E00F88F}" destId="{5FEA3492-D89E-4568-B0F9-E6D1903E964F}" srcOrd="0" destOrd="0" parTransId="{E5916476-E893-4187-8B01-DFEE2CBADE47}" sibTransId="{EFF00699-C3C3-4AAD-8943-4C239B7027F9}"/>
    <dgm:cxn modelId="{F03998A7-F932-496A-B07B-A1FFF9CF1270}" srcId="{EBBEBDD0-19D7-4EB7-B559-31795E00F88F}" destId="{A2735A0B-285D-432A-A1E1-3C6C3BDF4D8C}" srcOrd="2" destOrd="0" parTransId="{FCE7DBAD-A3F2-472E-8441-F1774350B189}" sibTransId="{D901FB6D-7916-470E-B2F3-6D7094BD2643}"/>
    <dgm:cxn modelId="{95E61DB0-32D1-4627-806A-EB5569B2F339}" type="presOf" srcId="{46C45E7A-528B-443E-AA27-5841B46D5816}" destId="{C7BF3F34-239C-4A6A-88AA-E37AE6737C0F}" srcOrd="0" destOrd="0" presId="urn:microsoft.com/office/officeart/2008/layout/LinedList"/>
    <dgm:cxn modelId="{8357E1B4-A52A-4F09-B3A4-735B9C07FC7A}" type="presOf" srcId="{A2735A0B-285D-432A-A1E1-3C6C3BDF4D8C}" destId="{0407FB63-6DF3-40EB-99CD-8B478A03366A}" srcOrd="0" destOrd="0" presId="urn:microsoft.com/office/officeart/2008/layout/LinedList"/>
    <dgm:cxn modelId="{811BE911-B239-4327-B686-ACE169769CC5}" type="presParOf" srcId="{4BFBE59A-6B8A-4459-B81A-D1FEAD9861E5}" destId="{C95C19B2-EBA0-42CD-930D-690A88C84E32}" srcOrd="0" destOrd="0" presId="urn:microsoft.com/office/officeart/2008/layout/LinedList"/>
    <dgm:cxn modelId="{7DB011D0-C6C1-44C9-A4DD-63C6EF046BE7}" type="presParOf" srcId="{4BFBE59A-6B8A-4459-B81A-D1FEAD9861E5}" destId="{820027C1-BE4D-4647-8B13-84D2852125A7}" srcOrd="1" destOrd="0" presId="urn:microsoft.com/office/officeart/2008/layout/LinedList"/>
    <dgm:cxn modelId="{538852A4-605E-4E4D-8CD7-807AFEE65731}" type="presParOf" srcId="{820027C1-BE4D-4647-8B13-84D2852125A7}" destId="{E42A8D6F-CC59-4331-8168-66DA502CF79C}" srcOrd="0" destOrd="0" presId="urn:microsoft.com/office/officeart/2008/layout/LinedList"/>
    <dgm:cxn modelId="{80BAFE5B-9599-43B0-8082-5438C8A086F9}" type="presParOf" srcId="{820027C1-BE4D-4647-8B13-84D2852125A7}" destId="{4F2BE60B-732E-4E0E-B873-6C18A9B2DBA2}" srcOrd="1" destOrd="0" presId="urn:microsoft.com/office/officeart/2008/layout/LinedList"/>
    <dgm:cxn modelId="{21855EC4-31E8-4FCD-AEC1-170BBE7DDEBA}" type="presParOf" srcId="{4BFBE59A-6B8A-4459-B81A-D1FEAD9861E5}" destId="{8338E1E1-DC09-4763-811B-26D758A34636}" srcOrd="2" destOrd="0" presId="urn:microsoft.com/office/officeart/2008/layout/LinedList"/>
    <dgm:cxn modelId="{5725B4C0-61F2-46A2-B64E-314C5D8BC294}" type="presParOf" srcId="{4BFBE59A-6B8A-4459-B81A-D1FEAD9861E5}" destId="{A98B8BE7-DC51-4398-84CE-60632FBBCE86}" srcOrd="3" destOrd="0" presId="urn:microsoft.com/office/officeart/2008/layout/LinedList"/>
    <dgm:cxn modelId="{4A35E163-EF77-4A97-AF26-725AB5316BB5}" type="presParOf" srcId="{A98B8BE7-DC51-4398-84CE-60632FBBCE86}" destId="{C7BF3F34-239C-4A6A-88AA-E37AE6737C0F}" srcOrd="0" destOrd="0" presId="urn:microsoft.com/office/officeart/2008/layout/LinedList"/>
    <dgm:cxn modelId="{C1A52C9E-5E6D-4C8F-AB13-74FAEFF5AD4A}" type="presParOf" srcId="{A98B8BE7-DC51-4398-84CE-60632FBBCE86}" destId="{2604959E-3FEA-4A3C-B0AF-0323FCF3F249}" srcOrd="1" destOrd="0" presId="urn:microsoft.com/office/officeart/2008/layout/LinedList"/>
    <dgm:cxn modelId="{06F2D76B-FCFB-4DC4-AF1D-E10CCFDBBE9B}" type="presParOf" srcId="{4BFBE59A-6B8A-4459-B81A-D1FEAD9861E5}" destId="{B2545CF7-B0A5-42CC-BADC-B72FD5148B11}" srcOrd="4" destOrd="0" presId="urn:microsoft.com/office/officeart/2008/layout/LinedList"/>
    <dgm:cxn modelId="{97E5B161-1104-4466-B8F9-12DD50474AC0}" type="presParOf" srcId="{4BFBE59A-6B8A-4459-B81A-D1FEAD9861E5}" destId="{F3445BBB-A2DA-4E65-9B54-C8009F0789BB}" srcOrd="5" destOrd="0" presId="urn:microsoft.com/office/officeart/2008/layout/LinedList"/>
    <dgm:cxn modelId="{B30EFE9B-8AED-4B16-B5C8-87D62AFF013C}" type="presParOf" srcId="{F3445BBB-A2DA-4E65-9B54-C8009F0789BB}" destId="{0407FB63-6DF3-40EB-99CD-8B478A03366A}" srcOrd="0" destOrd="0" presId="urn:microsoft.com/office/officeart/2008/layout/LinedList"/>
    <dgm:cxn modelId="{E3CE9594-1239-478B-84A6-1CA5BDEE9EC1}" type="presParOf" srcId="{F3445BBB-A2DA-4E65-9B54-C8009F0789BB}" destId="{769D1A0C-49FF-4ECE-AEFF-910179FF6484}" srcOrd="1" destOrd="0" presId="urn:microsoft.com/office/officeart/2008/layout/LinedList"/>
    <dgm:cxn modelId="{D8DD0C56-DBAB-4BAB-B596-24B49EDFF83F}" type="presParOf" srcId="{4BFBE59A-6B8A-4459-B81A-D1FEAD9861E5}" destId="{6520A58E-87F4-40BE-BD44-22C9C00CB0F0}" srcOrd="6" destOrd="0" presId="urn:microsoft.com/office/officeart/2008/layout/LinedList"/>
    <dgm:cxn modelId="{0E4E50B3-6674-4237-9CBB-88669EB179AB}" type="presParOf" srcId="{4BFBE59A-6B8A-4459-B81A-D1FEAD9861E5}" destId="{DE74AFDD-DB7F-4A77-A128-76381FF676C1}" srcOrd="7" destOrd="0" presId="urn:microsoft.com/office/officeart/2008/layout/LinedList"/>
    <dgm:cxn modelId="{57D8555C-A5A3-427F-9C4D-4B0AD71632D8}" type="presParOf" srcId="{DE74AFDD-DB7F-4A77-A128-76381FF676C1}" destId="{D0F858D2-7C7C-46B6-A149-ED9192FBEB44}" srcOrd="0" destOrd="0" presId="urn:microsoft.com/office/officeart/2008/layout/LinedList"/>
    <dgm:cxn modelId="{8E8B425D-7E46-4A8E-93A8-57899272CD57}" type="presParOf" srcId="{DE74AFDD-DB7F-4A77-A128-76381FF676C1}" destId="{F94ACA80-00FB-4E64-96B7-76DBC8B6DF0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5C19B2-EBA0-42CD-930D-690A88C84E32}">
      <dsp:nvSpPr>
        <dsp:cNvPr id="0" name=""/>
        <dsp:cNvSpPr/>
      </dsp:nvSpPr>
      <dsp:spPr>
        <a:xfrm>
          <a:off x="0" y="0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2A8D6F-CC59-4331-8168-66DA502CF79C}">
      <dsp:nvSpPr>
        <dsp:cNvPr id="0" name=""/>
        <dsp:cNvSpPr/>
      </dsp:nvSpPr>
      <dsp:spPr>
        <a:xfrm>
          <a:off x="0" y="0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800" kern="1200"/>
            <a:t>Une Ville leader du projet</a:t>
          </a:r>
          <a:endParaRPr lang="en-US" sz="3800" kern="1200"/>
        </a:p>
      </dsp:txBody>
      <dsp:txXfrm>
        <a:off x="0" y="0"/>
        <a:ext cx="6900512" cy="1384035"/>
      </dsp:txXfrm>
    </dsp:sp>
    <dsp:sp modelId="{8338E1E1-DC09-4763-811B-26D758A34636}">
      <dsp:nvSpPr>
        <dsp:cNvPr id="0" name=""/>
        <dsp:cNvSpPr/>
      </dsp:nvSpPr>
      <dsp:spPr>
        <a:xfrm>
          <a:off x="0" y="1384035"/>
          <a:ext cx="690051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BF3F34-239C-4A6A-88AA-E37AE6737C0F}">
      <dsp:nvSpPr>
        <dsp:cNvPr id="0" name=""/>
        <dsp:cNvSpPr/>
      </dsp:nvSpPr>
      <dsp:spPr>
        <a:xfrm>
          <a:off x="0" y="1384035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800" kern="1200"/>
            <a:t>Accompagnment volet administratif</a:t>
          </a:r>
          <a:endParaRPr lang="en-US" sz="3800" kern="1200"/>
        </a:p>
      </dsp:txBody>
      <dsp:txXfrm>
        <a:off x="0" y="1384035"/>
        <a:ext cx="6900512" cy="1384035"/>
      </dsp:txXfrm>
    </dsp:sp>
    <dsp:sp modelId="{B2545CF7-B0A5-42CC-BADC-B72FD5148B11}">
      <dsp:nvSpPr>
        <dsp:cNvPr id="0" name=""/>
        <dsp:cNvSpPr/>
      </dsp:nvSpPr>
      <dsp:spPr>
        <a:xfrm>
          <a:off x="0" y="2768070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07FB63-6DF3-40EB-99CD-8B478A03366A}">
      <dsp:nvSpPr>
        <dsp:cNvPr id="0" name=""/>
        <dsp:cNvSpPr/>
      </dsp:nvSpPr>
      <dsp:spPr>
        <a:xfrm>
          <a:off x="0" y="2768070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800" kern="1200"/>
            <a:t>Accompagnement financier</a:t>
          </a:r>
          <a:endParaRPr lang="en-US" sz="3800" kern="1200"/>
        </a:p>
      </dsp:txBody>
      <dsp:txXfrm>
        <a:off x="0" y="2768070"/>
        <a:ext cx="6900512" cy="1384035"/>
      </dsp:txXfrm>
    </dsp:sp>
    <dsp:sp modelId="{6520A58E-87F4-40BE-BD44-22C9C00CB0F0}">
      <dsp:nvSpPr>
        <dsp:cNvPr id="0" name=""/>
        <dsp:cNvSpPr/>
      </dsp:nvSpPr>
      <dsp:spPr>
        <a:xfrm>
          <a:off x="0" y="4152105"/>
          <a:ext cx="690051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F858D2-7C7C-46B6-A149-ED9192FBEB44}">
      <dsp:nvSpPr>
        <dsp:cNvPr id="0" name=""/>
        <dsp:cNvSpPr/>
      </dsp:nvSpPr>
      <dsp:spPr>
        <a:xfrm>
          <a:off x="0" y="4152105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800" kern="1200"/>
            <a:t>Coordination et communication</a:t>
          </a:r>
          <a:endParaRPr lang="en-US" sz="3800" kern="1200"/>
        </a:p>
      </dsp:txBody>
      <dsp:txXfrm>
        <a:off x="0" y="4152105"/>
        <a:ext cx="6900512" cy="13840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16FF97-6B64-4153-ADB4-E42552BCA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69FFC22-007D-4FCF-B4C1-DD67B780B2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352AE3-CCD8-4027-AA65-78CBC1E4E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2B636-4364-45FA-9932-EA950D194F29}" type="datetimeFigureOut">
              <a:rPr lang="fr-BE" smtClean="0"/>
              <a:t>16-01-23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5211A36-6C8E-40E4-8489-4C1764F71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E6A8472-6886-40D2-BC96-C125AEAB2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F77BD-6E82-41B4-BE34-E6D76641C75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89263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CF097C-5A6A-46A3-8C68-BC61FCE41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72E2F95-C49E-42B7-AD17-0C7078E16D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CBD2A6-A079-4404-9F8E-43B75DBB4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2B636-4364-45FA-9932-EA950D194F29}" type="datetimeFigureOut">
              <a:rPr lang="fr-BE" smtClean="0"/>
              <a:t>16-01-23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257F94-E628-448F-A342-961882029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C977EDF-2190-450B-AA8A-850A37F66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F77BD-6E82-41B4-BE34-E6D76641C75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54708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60285F8-54A3-4A82-A066-A929ED6E8A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164CAAB-BDDE-4B0C-A5A8-1363DBFF5C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2FB294-987D-4A8B-9DAB-DE342D200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2B636-4364-45FA-9932-EA950D194F29}" type="datetimeFigureOut">
              <a:rPr lang="fr-BE" smtClean="0"/>
              <a:t>16-01-23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007199-A571-4436-B020-EE5C80C4F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23FF37-92DB-41A9-98C6-8B7FCD77D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F77BD-6E82-41B4-BE34-E6D76641C75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48474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2B3172-A6A5-4B25-9E99-98C2C9E5F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82B25D8-B230-4FEB-BA03-4A096840D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BC0FDD-3018-4842-90CF-91B7BDC03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2B636-4364-45FA-9932-EA950D194F29}" type="datetimeFigureOut">
              <a:rPr lang="fr-BE" smtClean="0"/>
              <a:t>16-01-23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F19F5E-0E79-45F7-A581-8EBD6C2A9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6A486B-09AA-4D65-AB1A-144AEB241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F77BD-6E82-41B4-BE34-E6D76641C75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5693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DB0359-AA3E-4EFD-AAD4-B9A469B96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81B562C-27F5-4D64-8565-0926902D44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F0E1D1-D12E-4183-81A4-EBD59AB31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2B636-4364-45FA-9932-EA950D194F29}" type="datetimeFigureOut">
              <a:rPr lang="fr-BE" smtClean="0"/>
              <a:t>16-01-23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DB14D83-C32F-4E17-916A-07170783F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602D90-8E91-42B5-8A16-777765E28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F77BD-6E82-41B4-BE34-E6D76641C75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05972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5EDE4B-A5B0-4645-8B0A-B2A40A498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DE98115-FE52-4DE5-A2E5-BCA91FE0F7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75143AC-9425-4E42-86C1-7F65B33F11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28E8A1F-5305-4798-9FC2-1D8AE5240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2B636-4364-45FA-9932-EA950D194F29}" type="datetimeFigureOut">
              <a:rPr lang="fr-BE" smtClean="0"/>
              <a:t>16-01-23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B39D907-2AE2-43CD-A5B1-3D020F2AB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1DE1A62-90C2-4FF5-8978-B096D3940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F77BD-6E82-41B4-BE34-E6D76641C75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27630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FC90A0-9859-481F-94BF-DD0BE6387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199487D-A016-41D5-83E8-AA3304E274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0113842-FF1B-4C6E-BCFA-78BF6875B3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59B4E3A-1457-43FF-B928-03BA21CE24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7E96E78-43A3-4CF7-AFED-2FCFEA1F9A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0742031-DDB1-4C0D-B175-838EE39D9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2B636-4364-45FA-9932-EA950D194F29}" type="datetimeFigureOut">
              <a:rPr lang="fr-BE" smtClean="0"/>
              <a:t>16-01-23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6F55028-2EBE-4E1D-A63D-64B651773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62A821B-D9AC-4A31-8281-A2DC90EBC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F77BD-6E82-41B4-BE34-E6D76641C75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32699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4D262B-45DB-4ACE-BB86-6723D2C14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EA1D686-0800-4D23-8FE8-F5FF6802D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2B636-4364-45FA-9932-EA950D194F29}" type="datetimeFigureOut">
              <a:rPr lang="fr-BE" smtClean="0"/>
              <a:t>16-01-23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571AB06-6199-4A0A-B30B-F914DE7B9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AD5B21C-4F08-4AC4-B764-9E74405A5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F77BD-6E82-41B4-BE34-E6D76641C75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81271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4CA94B6-F089-4611-B42B-8A2AC2C22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2B636-4364-45FA-9932-EA950D194F29}" type="datetimeFigureOut">
              <a:rPr lang="fr-BE" smtClean="0"/>
              <a:t>16-01-23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57F9CFB-E2F5-4D0F-9B3D-D59EF2016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6043BEF-9A49-47A4-9DF1-4BAF7C078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F77BD-6E82-41B4-BE34-E6D76641C75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67748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F3DBD5-0BA8-497D-B50E-2FA4775C4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C99C98B-8F59-406D-BC48-22D1F6051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AAE85B6-71B9-4F08-8C28-68C08A06A5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343B65B-65AF-4AA0-9D11-9E87186FD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2B636-4364-45FA-9932-EA950D194F29}" type="datetimeFigureOut">
              <a:rPr lang="fr-BE" smtClean="0"/>
              <a:t>16-01-23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E40D2AA-64F1-4C4B-918D-95E4877D8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452E4DA-F986-4156-A6C4-74F995E6D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F77BD-6E82-41B4-BE34-E6D76641C75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88348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FEA202-A2E8-40AE-92CB-FA2337BF7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BAACAEF-4B87-4A62-8CFA-F7A68852C2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79FB7B2-9D39-409A-B0FF-4C882F0C90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2C87FE4-81E5-48BD-BAC8-3A037062F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2B636-4364-45FA-9932-EA950D194F29}" type="datetimeFigureOut">
              <a:rPr lang="fr-BE" smtClean="0"/>
              <a:t>16-01-23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A81A0E9-410E-4381-A171-FDA8D646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9C89F96-C358-4705-86C4-71050282B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F77BD-6E82-41B4-BE34-E6D76641C75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6584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54C075D-10E5-4FAD-94AC-885B8905C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7376141-D6B7-4EBE-B973-A7D61A3D8C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073903A-D704-400E-A3CA-B679B0A1E1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2B636-4364-45FA-9932-EA950D194F29}" type="datetimeFigureOut">
              <a:rPr lang="fr-BE" smtClean="0"/>
              <a:t>16-01-23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63F5B3-6460-40B2-B772-887EE1184B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55F6DB1-D075-4FE2-BC2D-2FDC8F554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F77BD-6E82-41B4-BE34-E6D76641C75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5766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6F6E6E9-EE43-4018-AFF9-8212060331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br>
              <a:rPr lang="fr-BE" dirty="0"/>
            </a:br>
            <a:r>
              <a:rPr lang="fr-BE" dirty="0"/>
              <a:t>Le sans-abrisme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CB54042-CC8F-4E8D-810C-ACBFC1534E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0" y="4782320"/>
            <a:ext cx="7644627" cy="1329443"/>
          </a:xfrm>
        </p:spPr>
        <p:txBody>
          <a:bodyPr>
            <a:normAutofit fontScale="77500" lnSpcReduction="20000"/>
          </a:bodyPr>
          <a:lstStyle/>
          <a:p>
            <a:pPr algn="r"/>
            <a:endParaRPr lang="fr-BE" dirty="0"/>
          </a:p>
          <a:p>
            <a:pPr algn="r"/>
            <a:endParaRPr lang="fr-BE" dirty="0"/>
          </a:p>
          <a:p>
            <a:pPr algn="r"/>
            <a:r>
              <a:rPr lang="fr-BE" dirty="0"/>
              <a:t>Projet </a:t>
            </a:r>
            <a:r>
              <a:rPr lang="fr-BE" dirty="0" err="1"/>
              <a:t>Urbact</a:t>
            </a:r>
            <a:r>
              <a:rPr lang="fr-BE" dirty="0"/>
              <a:t> Roof, Juan Cortes Leclou</a:t>
            </a:r>
          </a:p>
          <a:p>
            <a:pPr algn="r"/>
            <a:r>
              <a:rPr lang="fr-BE" dirty="0"/>
              <a:t>Plan de Prévention de la Ville de Liège</a:t>
            </a:r>
          </a:p>
        </p:txBody>
      </p:sp>
    </p:spTree>
    <p:extLst>
      <p:ext uri="{BB962C8B-B14F-4D97-AF65-F5344CB8AC3E}">
        <p14:creationId xmlns:p14="http://schemas.microsoft.com/office/powerpoint/2010/main" val="911158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CAFEEC1-03EE-45BD-8F12-9DA1EBA38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fr-BE" dirty="0">
                <a:solidFill>
                  <a:srgbClr val="FFFFFF"/>
                </a:solidFill>
              </a:rPr>
              <a:t>9 Villes avec des réalités différentes et projets innovants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BAC9EDF-88CC-44FD-86B9-3DF8FE7C5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fr-BE" dirty="0"/>
              <a:t>Gand</a:t>
            </a:r>
          </a:p>
          <a:p>
            <a:r>
              <a:rPr lang="fr-BE" dirty="0"/>
              <a:t>Liège</a:t>
            </a:r>
          </a:p>
          <a:p>
            <a:r>
              <a:rPr lang="fr-BE" dirty="0"/>
              <a:t>Toulouse</a:t>
            </a:r>
          </a:p>
          <a:p>
            <a:r>
              <a:rPr lang="fr-BE" dirty="0"/>
              <a:t>Odense</a:t>
            </a:r>
          </a:p>
          <a:p>
            <a:r>
              <a:rPr lang="fr-BE" dirty="0"/>
              <a:t>Glasgow</a:t>
            </a:r>
          </a:p>
          <a:p>
            <a:r>
              <a:rPr lang="fr-BE" dirty="0"/>
              <a:t>Timisoara</a:t>
            </a:r>
          </a:p>
          <a:p>
            <a:r>
              <a:rPr lang="fr-BE" dirty="0"/>
              <a:t>Thessalonique</a:t>
            </a:r>
          </a:p>
          <a:p>
            <a:r>
              <a:rPr lang="fr-BE" dirty="0"/>
              <a:t>Braga</a:t>
            </a:r>
          </a:p>
          <a:p>
            <a:r>
              <a:rPr lang="fr-BE" dirty="0"/>
              <a:t>Poznan</a:t>
            </a:r>
          </a:p>
        </p:txBody>
      </p:sp>
    </p:spTree>
    <p:extLst>
      <p:ext uri="{BB962C8B-B14F-4D97-AF65-F5344CB8AC3E}">
        <p14:creationId xmlns:p14="http://schemas.microsoft.com/office/powerpoint/2010/main" val="1816491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2240610-BEB2-454D-AB85-A661A5F27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Travail en reseau international et local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8225325-FAC2-4DE8-A826-F9C869D22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dirty="0" err="1"/>
              <a:t>Réunions</a:t>
            </a:r>
            <a:r>
              <a:rPr lang="en-GB" dirty="0"/>
              <a:t> entre experts</a:t>
            </a:r>
          </a:p>
          <a:p>
            <a:r>
              <a:rPr lang="en-GB" dirty="0" err="1"/>
              <a:t>Visites</a:t>
            </a:r>
            <a:r>
              <a:rPr lang="en-GB" dirty="0"/>
              <a:t> de terrain</a:t>
            </a:r>
          </a:p>
          <a:p>
            <a:r>
              <a:rPr lang="en-GB" dirty="0" err="1"/>
              <a:t>Mais</a:t>
            </a:r>
            <a:r>
              <a:rPr lang="en-GB" dirty="0"/>
              <a:t> surtout </a:t>
            </a:r>
            <a:r>
              <a:rPr lang="en-GB" dirty="0" err="1"/>
              <a:t>relais</a:t>
            </a:r>
            <a:r>
              <a:rPr lang="en-GB" dirty="0"/>
              <a:t> et </a:t>
            </a:r>
            <a:r>
              <a:rPr lang="en-GB" dirty="0" err="1"/>
              <a:t>implémentation</a:t>
            </a:r>
            <a:r>
              <a:rPr lang="en-GB" dirty="0"/>
              <a:t> au </a:t>
            </a:r>
            <a:r>
              <a:rPr lang="en-GB" dirty="0" err="1"/>
              <a:t>niveau</a:t>
            </a:r>
            <a:r>
              <a:rPr lang="en-GB" dirty="0"/>
              <a:t> local</a:t>
            </a:r>
          </a:p>
        </p:txBody>
      </p:sp>
    </p:spTree>
    <p:extLst>
      <p:ext uri="{BB962C8B-B14F-4D97-AF65-F5344CB8AC3E}">
        <p14:creationId xmlns:p14="http://schemas.microsoft.com/office/powerpoint/2010/main" val="3450232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1821D64-B088-4124-88B5-251576D5E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GB" sz="3400"/>
              <a:t>Accompagnement Urbact</a:t>
            </a:r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Espace réservé du contenu 2">
            <a:extLst>
              <a:ext uri="{FF2B5EF4-FFF2-40B4-BE49-F238E27FC236}">
                <a16:creationId xmlns:a16="http://schemas.microsoft.com/office/drawing/2014/main" id="{3F98A6A6-83D4-4071-CE40-24270E1E27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4526905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4761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16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18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5173A79-874D-45E6-B7A3-8335AC943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  2 objectifs</a:t>
            </a:r>
          </a:p>
        </p:txBody>
      </p:sp>
      <p:sp>
        <p:nvSpPr>
          <p:cNvPr id="35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87FF43-1A39-49EC-8C43-22A933D5A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dirty="0"/>
              <a:t>Travail sur les </a:t>
            </a:r>
            <a:r>
              <a:rPr lang="en-GB" dirty="0" err="1"/>
              <a:t>données</a:t>
            </a:r>
            <a:r>
              <a:rPr lang="en-GB" dirty="0"/>
              <a:t> : ETHOS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Nouvelles initiatives: focus femmes (</a:t>
            </a:r>
            <a:r>
              <a:rPr lang="en-GB" dirty="0" err="1"/>
              <a:t>caséla</a:t>
            </a:r>
            <a:r>
              <a:rPr lang="en-GB" dirty="0"/>
              <a:t> Toulouse), Story Telling  (Glasgow), Housing First (</a:t>
            </a:r>
            <a:r>
              <a:rPr lang="en-GB" dirty="0" err="1"/>
              <a:t>Gand</a:t>
            </a:r>
            <a:r>
              <a:rPr lang="en-GB" dirty="0"/>
              <a:t>), Focus </a:t>
            </a:r>
            <a:r>
              <a:rPr lang="en-GB" dirty="0" err="1"/>
              <a:t>personnes</a:t>
            </a:r>
            <a:r>
              <a:rPr lang="en-GB" dirty="0"/>
              <a:t> </a:t>
            </a:r>
            <a:r>
              <a:rPr lang="en-GB" dirty="0" err="1"/>
              <a:t>âgées</a:t>
            </a:r>
            <a:r>
              <a:rPr lang="en-GB" dirty="0"/>
              <a:t> </a:t>
            </a:r>
            <a:r>
              <a:rPr lang="en-GB" dirty="0" err="1"/>
              <a:t>toxicomanes</a:t>
            </a:r>
            <a:r>
              <a:rPr lang="en-GB" dirty="0"/>
              <a:t> ( Odense)</a:t>
            </a:r>
          </a:p>
        </p:txBody>
      </p:sp>
    </p:spTree>
    <p:extLst>
      <p:ext uri="{BB962C8B-B14F-4D97-AF65-F5344CB8AC3E}">
        <p14:creationId xmlns:p14="http://schemas.microsoft.com/office/powerpoint/2010/main" val="1500055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783E480-0A00-4E0E-A377-06B9ECBFD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Plus-value pour Liège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6FBB6C-D2E3-4080-AB84-F9B757641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dirty="0" err="1"/>
              <a:t>Amélioration</a:t>
            </a:r>
            <a:r>
              <a:rPr lang="en-GB" dirty="0"/>
              <a:t> des </a:t>
            </a:r>
            <a:r>
              <a:rPr lang="en-GB" dirty="0" err="1"/>
              <a:t>données</a:t>
            </a:r>
            <a:r>
              <a:rPr lang="en-GB" dirty="0"/>
              <a:t> dans le cadre du </a:t>
            </a:r>
            <a:r>
              <a:rPr lang="en-GB" dirty="0" err="1"/>
              <a:t>dénombrement</a:t>
            </a:r>
            <a:r>
              <a:rPr lang="en-GB" dirty="0"/>
              <a:t> des sans-abris</a:t>
            </a:r>
          </a:p>
          <a:p>
            <a:endParaRPr lang="en-GB" dirty="0"/>
          </a:p>
          <a:p>
            <a:r>
              <a:rPr lang="en-GB" dirty="0" err="1"/>
              <a:t>Vidéo</a:t>
            </a:r>
            <a:r>
              <a:rPr lang="en-GB" dirty="0"/>
              <a:t> Housing First</a:t>
            </a:r>
          </a:p>
          <a:p>
            <a:endParaRPr lang="en-GB" dirty="0"/>
          </a:p>
          <a:p>
            <a:r>
              <a:rPr lang="en-GB" dirty="0"/>
              <a:t>Matinée de </a:t>
            </a:r>
            <a:r>
              <a:rPr lang="en-GB" dirty="0" err="1"/>
              <a:t>réflexion</a:t>
            </a:r>
            <a:r>
              <a:rPr lang="en-GB" dirty="0"/>
              <a:t> sur les femmes sans-abris</a:t>
            </a:r>
          </a:p>
          <a:p>
            <a:endParaRPr lang="en-GB" dirty="0"/>
          </a:p>
          <a:p>
            <a:r>
              <a:rPr lang="en-GB" dirty="0"/>
              <a:t>De nouveaux contacts et des liens </a:t>
            </a:r>
            <a:r>
              <a:rPr lang="en-GB" dirty="0" err="1"/>
              <a:t>renforcés</a:t>
            </a:r>
            <a:r>
              <a:rPr lang="en-GB" dirty="0"/>
              <a:t> avec les </a:t>
            </a:r>
            <a:r>
              <a:rPr lang="en-GB" dirty="0" err="1"/>
              <a:t>Villes</a:t>
            </a:r>
            <a:r>
              <a:rPr lang="en-GB" dirty="0"/>
              <a:t> </a:t>
            </a:r>
            <a:r>
              <a:rPr lang="en-GB" dirty="0" err="1"/>
              <a:t>partenaires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4978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BED2A1E-76D9-441C-8ABA-BA64D1F13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Et pour la suite…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283542-69BE-4BB4-B1FB-B7B5F6D44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dirty="0" err="1"/>
              <a:t>Renforcement</a:t>
            </a:r>
            <a:r>
              <a:rPr lang="en-GB" dirty="0"/>
              <a:t> du travail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réseau</a:t>
            </a:r>
            <a:r>
              <a:rPr lang="en-GB" dirty="0"/>
              <a:t> local</a:t>
            </a:r>
          </a:p>
          <a:p>
            <a:r>
              <a:rPr lang="en-GB" dirty="0"/>
              <a:t> </a:t>
            </a:r>
            <a:r>
              <a:rPr lang="en-GB" dirty="0" err="1"/>
              <a:t>renforcement</a:t>
            </a:r>
            <a:r>
              <a:rPr lang="en-GB" dirty="0"/>
              <a:t> du programmes Housing First</a:t>
            </a:r>
          </a:p>
          <a:p>
            <a:r>
              <a:rPr lang="en-GB" dirty="0"/>
              <a:t>Colloque sur les femmes sans-abris</a:t>
            </a:r>
          </a:p>
          <a:p>
            <a:r>
              <a:rPr lang="en-GB" dirty="0" err="1"/>
              <a:t>Intégration</a:t>
            </a:r>
            <a:r>
              <a:rPr lang="en-GB" dirty="0"/>
              <a:t> au </a:t>
            </a:r>
            <a:r>
              <a:rPr lang="en-GB" dirty="0" err="1"/>
              <a:t>niveau</a:t>
            </a:r>
            <a:r>
              <a:rPr lang="en-GB" dirty="0"/>
              <a:t> politique dans le cadre d’un plan </a:t>
            </a:r>
            <a:r>
              <a:rPr lang="en-GB" dirty="0" err="1"/>
              <a:t>d’action</a:t>
            </a:r>
            <a:r>
              <a:rPr lang="en-GB" dirty="0"/>
              <a:t> </a:t>
            </a:r>
            <a:r>
              <a:rPr lang="en-GB" dirty="0" err="1"/>
              <a:t>intégré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5418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32D45EE4-C4F0-4F72-B1C6-39F596D13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7">
            <a:extLst>
              <a:ext uri="{FF2B5EF4-FFF2-40B4-BE49-F238E27FC236}">
                <a16:creationId xmlns:a16="http://schemas.microsoft.com/office/drawing/2014/main" id="{8C459BAD-4279-4A9D-B0C5-662C5F5ED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3203463" y="-2060461"/>
            <a:ext cx="5649003" cy="10651671"/>
          </a:xfrm>
          <a:custGeom>
            <a:avLst/>
            <a:gdLst>
              <a:gd name="connsiteX0" fmla="*/ 0 w 5649003"/>
              <a:gd name="connsiteY0" fmla="*/ 5325836 h 10651671"/>
              <a:gd name="connsiteX1" fmla="*/ 2824502 w 5649003"/>
              <a:gd name="connsiteY1" fmla="*/ 0 h 10651671"/>
              <a:gd name="connsiteX2" fmla="*/ 5649004 w 5649003"/>
              <a:gd name="connsiteY2" fmla="*/ 5325836 h 10651671"/>
              <a:gd name="connsiteX3" fmla="*/ 2824502 w 5649003"/>
              <a:gd name="connsiteY3" fmla="*/ 10651672 h 10651671"/>
              <a:gd name="connsiteX4" fmla="*/ 0 w 5649003"/>
              <a:gd name="connsiteY4" fmla="*/ 5325836 h 10651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49003" h="10651671" fill="none" extrusionOk="0">
                <a:moveTo>
                  <a:pt x="0" y="5325836"/>
                </a:moveTo>
                <a:cubicBezTo>
                  <a:pt x="186946" y="2320485"/>
                  <a:pt x="1438121" y="-52385"/>
                  <a:pt x="2824502" y="0"/>
                </a:cubicBezTo>
                <a:cubicBezTo>
                  <a:pt x="4703838" y="-43168"/>
                  <a:pt x="5583840" y="2369660"/>
                  <a:pt x="5649004" y="5325836"/>
                </a:cubicBezTo>
                <a:cubicBezTo>
                  <a:pt x="5518761" y="8289338"/>
                  <a:pt x="4285196" y="10894014"/>
                  <a:pt x="2824502" y="10651672"/>
                </a:cubicBezTo>
                <a:cubicBezTo>
                  <a:pt x="1536945" y="11016699"/>
                  <a:pt x="142947" y="8418643"/>
                  <a:pt x="0" y="5325836"/>
                </a:cubicBezTo>
                <a:close/>
              </a:path>
              <a:path w="5649003" h="10651671" stroke="0" extrusionOk="0">
                <a:moveTo>
                  <a:pt x="0" y="5325836"/>
                </a:moveTo>
                <a:cubicBezTo>
                  <a:pt x="-54350" y="2332108"/>
                  <a:pt x="1351726" y="167869"/>
                  <a:pt x="2824502" y="0"/>
                </a:cubicBezTo>
                <a:cubicBezTo>
                  <a:pt x="4182679" y="-143942"/>
                  <a:pt x="5672665" y="2549517"/>
                  <a:pt x="5649004" y="5325836"/>
                </a:cubicBezTo>
                <a:cubicBezTo>
                  <a:pt x="5518596" y="8280244"/>
                  <a:pt x="4081190" y="10622204"/>
                  <a:pt x="2824502" y="10651672"/>
                </a:cubicBezTo>
                <a:cubicBezTo>
                  <a:pt x="1216708" y="10537144"/>
                  <a:pt x="-100850" y="8264979"/>
                  <a:pt x="0" y="5325836"/>
                </a:cubicBezTo>
                <a:close/>
              </a:path>
            </a:pathLst>
          </a:custGeom>
          <a:solidFill>
            <a:schemeClr val="accent2"/>
          </a:solidFill>
          <a:ln w="57150">
            <a:solidFill>
              <a:schemeClr val="accent2"/>
            </a:solidFill>
            <a:extLst>
              <a:ext uri="{C807C97D-BFC1-408E-A445-0C87EB9F89A2}">
                <ask:lineSketchStyleProps xmlns:ask="http://schemas.microsoft.com/office/drawing/2018/sketchyshapes" sd="63743190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07B25B6B-03A0-4CF9-88E6-9EFBBF1BF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6544" y="1911096"/>
            <a:ext cx="8055864" cy="207665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MERCI DE VOTRE ATTENTION</a:t>
            </a:r>
            <a:endParaRPr lang="en-US" sz="66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4" name="sketch line">
            <a:extLst>
              <a:ext uri="{FF2B5EF4-FFF2-40B4-BE49-F238E27FC236}">
                <a16:creationId xmlns:a16="http://schemas.microsoft.com/office/drawing/2014/main" id="{0953BC39-9D68-40BE-BF3C-5C4EB782AF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17349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185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177</Words>
  <Application>Microsoft Office PowerPoint</Application>
  <PresentationFormat>Grand écran</PresentationFormat>
  <Paragraphs>43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Thème Office</vt:lpstr>
      <vt:lpstr> Le sans-abrisme</vt:lpstr>
      <vt:lpstr>9 Villes avec des réalités différentes et projets innovants</vt:lpstr>
      <vt:lpstr>Travail en reseau international et local</vt:lpstr>
      <vt:lpstr>Accompagnement Urbact</vt:lpstr>
      <vt:lpstr>  2 objectifs</vt:lpstr>
      <vt:lpstr>Plus-value pour Liège </vt:lpstr>
      <vt:lpstr>Et pour la suite…</vt:lpstr>
      <vt:lpstr>MERCI DE VOTRE ATTENTION</vt:lpstr>
    </vt:vector>
  </TitlesOfParts>
  <Company>VilledeLiege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Toulouse : Retour sur 3 initiatives inspirantes</dc:title>
  <dc:creator>Cortes Leclou Juan</dc:creator>
  <cp:lastModifiedBy>Cortes Leclou Juan</cp:lastModifiedBy>
  <cp:revision>15</cp:revision>
  <dcterms:created xsi:type="dcterms:W3CDTF">2022-06-27T12:08:28Z</dcterms:created>
  <dcterms:modified xsi:type="dcterms:W3CDTF">2023-01-16T09:36:50Z</dcterms:modified>
</cp:coreProperties>
</file>